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715000" cx="9144000"/>
  <p:notesSz cx="6858000" cy="9144000"/>
  <p:embeddedFontLst>
    <p:embeddedFont>
      <p:font typeface="Fredoka One"/>
      <p:regular r:id="rId14"/>
    </p:embeddedFont>
    <p:embeddedFont>
      <p:font typeface="Nuni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hINDs85URVwYaYpiEfqHz7qz+r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font" Target="fonts/FredokaOne-regular.fntdata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1" name="Google Shape;831;p2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6" name="Google Shape;846;p4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9" name="Google Shape;859;p5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6" name="Google Shape;876;p7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3" name="Google Shape;893;p8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06a3b17de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6" name="Google Shape;916;g206a3b17de0_0_36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0" name="Google Shape;940;p10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1d2b10e19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7" name="Google Shape;967;g1d2b10e1919_0_0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idx="12" type="sldNum"/>
          </p:nvPr>
        </p:nvSpPr>
        <p:spPr>
          <a:xfrm>
            <a:off x="8480583" y="527761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idx="1" type="body"/>
          </p:nvPr>
        </p:nvSpPr>
        <p:spPr>
          <a:xfrm>
            <a:off x="855309" y="4895897"/>
            <a:ext cx="74334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3" name="Google Shape;13;p35"/>
          <p:cNvSpPr txBox="1"/>
          <p:nvPr>
            <p:ph idx="12" type="sldNum"/>
          </p:nvPr>
        </p:nvSpPr>
        <p:spPr>
          <a:xfrm>
            <a:off x="8480583" y="527761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/>
          <p:nvPr>
            <p:ph idx="12" type="sldNum"/>
          </p:nvPr>
        </p:nvSpPr>
        <p:spPr>
          <a:xfrm>
            <a:off x="8480583" y="527761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" name="Google Shape;16;p33"/>
          <p:cNvGrpSpPr/>
          <p:nvPr/>
        </p:nvGrpSpPr>
        <p:grpSpPr>
          <a:xfrm rot="-875691">
            <a:off x="7084427" y="-1732906"/>
            <a:ext cx="3090842" cy="3467342"/>
            <a:chOff x="14167455" y="-3120203"/>
            <a:chExt cx="6181248" cy="6240414"/>
          </a:xfrm>
        </p:grpSpPr>
        <p:sp>
          <p:nvSpPr>
            <p:cNvPr id="17" name="Google Shape;17;p33"/>
            <p:cNvSpPr/>
            <p:nvPr/>
          </p:nvSpPr>
          <p:spPr>
            <a:xfrm>
              <a:off x="14175614" y="-3120203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8;p33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19" name="Google Shape;19;p33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33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33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33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33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33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33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33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33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33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33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33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" name="Google Shape;31;p33"/>
          <p:cNvGrpSpPr/>
          <p:nvPr/>
        </p:nvGrpSpPr>
        <p:grpSpPr>
          <a:xfrm rot="-938402">
            <a:off x="7131083" y="1015422"/>
            <a:ext cx="1419932" cy="1660018"/>
            <a:chOff x="14261631" y="1827907"/>
            <a:chExt cx="2839789" cy="2987921"/>
          </a:xfrm>
        </p:grpSpPr>
        <p:sp>
          <p:nvSpPr>
            <p:cNvPr id="32" name="Google Shape;32;p33"/>
            <p:cNvSpPr/>
            <p:nvPr/>
          </p:nvSpPr>
          <p:spPr>
            <a:xfrm>
              <a:off x="14261631" y="1827907"/>
              <a:ext cx="2839789" cy="2987921"/>
            </a:xfrm>
            <a:custGeom>
              <a:rect b="b" l="l" r="r" t="t"/>
              <a:pathLst>
                <a:path extrusionOk="0" h="2987921" w="2839789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3"/>
            <p:cNvSpPr/>
            <p:nvPr/>
          </p:nvSpPr>
          <p:spPr>
            <a:xfrm>
              <a:off x="15251488" y="2982002"/>
              <a:ext cx="756570" cy="835659"/>
            </a:xfrm>
            <a:custGeom>
              <a:rect b="b" l="l" r="r" t="t"/>
              <a:pathLst>
                <a:path extrusionOk="0" h="835659" w="75657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33"/>
            <p:cNvGrpSpPr/>
            <p:nvPr/>
          </p:nvGrpSpPr>
          <p:grpSpPr>
            <a:xfrm>
              <a:off x="14946280" y="2754495"/>
              <a:ext cx="1315888" cy="1315747"/>
              <a:chOff x="14946280" y="2754495"/>
              <a:chExt cx="1315888" cy="1315747"/>
            </a:xfrm>
          </p:grpSpPr>
          <p:sp>
            <p:nvSpPr>
              <p:cNvPr id="35" name="Google Shape;35;p33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rect b="b" l="l" r="r" t="t"/>
                <a:pathLst>
                  <a:path extrusionOk="0" h="172919" w="82868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3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rect b="b" l="l" r="r" t="t"/>
                <a:pathLst>
                  <a:path extrusionOk="0" h="60945" w="126912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33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rect b="b" l="l" r="r" t="t"/>
                <a:pathLst>
                  <a:path extrusionOk="0" h="83450" w="118121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33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rect b="b" l="l" r="r" t="t"/>
                <a:pathLst>
                  <a:path extrusionOk="0" h="145658" w="6030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33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rect b="b" l="l" r="r" t="t"/>
                <a:pathLst>
                  <a:path extrusionOk="0" h="118444" w="110972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33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rect b="b" l="l" r="r" t="t"/>
                <a:pathLst>
                  <a:path extrusionOk="0" h="61317" w="158961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33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rect b="b" l="l" r="r" t="t"/>
                <a:pathLst>
                  <a:path extrusionOk="0" h="115102" w="82868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" name="Google Shape;42;p33"/>
          <p:cNvGrpSpPr/>
          <p:nvPr/>
        </p:nvGrpSpPr>
        <p:grpSpPr>
          <a:xfrm rot="720259">
            <a:off x="-243044" y="-1733505"/>
            <a:ext cx="3090839" cy="3466924"/>
            <a:chOff x="-486097" y="-3120203"/>
            <a:chExt cx="6181248" cy="6240414"/>
          </a:xfrm>
        </p:grpSpPr>
        <p:sp>
          <p:nvSpPr>
            <p:cNvPr id="43" name="Google Shape;43;p33"/>
            <p:cNvSpPr/>
            <p:nvPr/>
          </p:nvSpPr>
          <p:spPr>
            <a:xfrm>
              <a:off x="-477937" y="-3120203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" name="Google Shape;44;p33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45" name="Google Shape;45;p33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3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3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33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33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3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3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3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33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33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3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3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Google Shape;57;p33"/>
          <p:cNvGrpSpPr/>
          <p:nvPr/>
        </p:nvGrpSpPr>
        <p:grpSpPr>
          <a:xfrm>
            <a:off x="314980" y="1301530"/>
            <a:ext cx="716475" cy="853529"/>
            <a:chOff x="629939" y="2342566"/>
            <a:chExt cx="1432949" cy="1536230"/>
          </a:xfrm>
        </p:grpSpPr>
        <p:sp>
          <p:nvSpPr>
            <p:cNvPr id="58" name="Google Shape;58;p33"/>
            <p:cNvSpPr/>
            <p:nvPr/>
          </p:nvSpPr>
          <p:spPr>
            <a:xfrm>
              <a:off x="1464715" y="2342566"/>
              <a:ext cx="598173" cy="726121"/>
            </a:xfrm>
            <a:custGeom>
              <a:rect b="b" l="l" r="r" t="t"/>
              <a:pathLst>
                <a:path extrusionOk="0" h="726121" w="598173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3"/>
            <p:cNvSpPr/>
            <p:nvPr/>
          </p:nvSpPr>
          <p:spPr>
            <a:xfrm>
              <a:off x="629939" y="2591994"/>
              <a:ext cx="954707" cy="1141325"/>
            </a:xfrm>
            <a:custGeom>
              <a:rect b="b" l="l" r="r" t="t"/>
              <a:pathLst>
                <a:path extrusionOk="0" h="1141325" w="954707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3"/>
            <p:cNvSpPr/>
            <p:nvPr/>
          </p:nvSpPr>
          <p:spPr>
            <a:xfrm>
              <a:off x="1464716" y="3458026"/>
              <a:ext cx="351966" cy="420770"/>
            </a:xfrm>
            <a:custGeom>
              <a:rect b="b" l="l" r="r" t="t"/>
              <a:pathLst>
                <a:path extrusionOk="0" h="420770" w="351966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3"/>
          <p:cNvGrpSpPr/>
          <p:nvPr/>
        </p:nvGrpSpPr>
        <p:grpSpPr>
          <a:xfrm rot="-5400000">
            <a:off x="2181107" y="-3134831"/>
            <a:ext cx="4780944" cy="6538250"/>
            <a:chOff x="4840642" y="-6295811"/>
            <a:chExt cx="8605010" cy="13076500"/>
          </a:xfrm>
        </p:grpSpPr>
        <p:sp>
          <p:nvSpPr>
            <p:cNvPr id="62" name="Google Shape;62;p33"/>
            <p:cNvSpPr/>
            <p:nvPr/>
          </p:nvSpPr>
          <p:spPr>
            <a:xfrm>
              <a:off x="4840642" y="-6295811"/>
              <a:ext cx="8605010" cy="13076500"/>
            </a:xfrm>
            <a:custGeom>
              <a:rect b="b" l="l" r="r" t="t"/>
              <a:pathLst>
                <a:path extrusionOk="0" h="13076500" w="860501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3"/>
            <p:cNvSpPr/>
            <p:nvPr/>
          </p:nvSpPr>
          <p:spPr>
            <a:xfrm>
              <a:off x="5204347" y="-5892122"/>
              <a:ext cx="7866434" cy="12269087"/>
            </a:xfrm>
            <a:custGeom>
              <a:rect b="b" l="l" r="r" t="t"/>
              <a:pathLst>
                <a:path extrusionOk="0" h="12269087" w="7866434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33"/>
          <p:cNvGrpSpPr/>
          <p:nvPr/>
        </p:nvGrpSpPr>
        <p:grpSpPr>
          <a:xfrm>
            <a:off x="1620581" y="3360657"/>
            <a:ext cx="423430" cy="404832"/>
            <a:chOff x="1980240" y="0"/>
            <a:chExt cx="1129146" cy="971518"/>
          </a:xfrm>
        </p:grpSpPr>
        <p:sp>
          <p:nvSpPr>
            <p:cNvPr id="65" name="Google Shape;65;p33"/>
            <p:cNvSpPr/>
            <p:nvPr/>
          </p:nvSpPr>
          <p:spPr>
            <a:xfrm>
              <a:off x="1991533" y="11295"/>
              <a:ext cx="1106557" cy="948985"/>
            </a:xfrm>
            <a:custGeom>
              <a:rect b="b" l="l" r="r" t="t"/>
              <a:pathLst>
                <a:path extrusionOk="0" h="948985" w="1106557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3"/>
            <p:cNvSpPr/>
            <p:nvPr/>
          </p:nvSpPr>
          <p:spPr>
            <a:xfrm>
              <a:off x="1980240" y="0"/>
              <a:ext cx="1129146" cy="971518"/>
            </a:xfrm>
            <a:custGeom>
              <a:rect b="b" l="l" r="r" t="t"/>
              <a:pathLst>
                <a:path extrusionOk="0" h="971518" w="1129146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33"/>
          <p:cNvGrpSpPr/>
          <p:nvPr/>
        </p:nvGrpSpPr>
        <p:grpSpPr>
          <a:xfrm>
            <a:off x="4364008" y="3331916"/>
            <a:ext cx="415701" cy="461918"/>
            <a:chOff x="1990304" y="0"/>
            <a:chExt cx="1108536" cy="1108514"/>
          </a:xfrm>
        </p:grpSpPr>
        <p:sp>
          <p:nvSpPr>
            <p:cNvPr id="68" name="Google Shape;68;p33"/>
            <p:cNvSpPr/>
            <p:nvPr/>
          </p:nvSpPr>
          <p:spPr>
            <a:xfrm>
              <a:off x="1990304" y="0"/>
              <a:ext cx="1108536" cy="1108514"/>
            </a:xfrm>
            <a:custGeom>
              <a:rect b="b" l="l" r="r" t="t"/>
              <a:pathLst>
                <a:path extrusionOk="0" h="1108514" w="1108536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3"/>
            <p:cNvSpPr/>
            <p:nvPr/>
          </p:nvSpPr>
          <p:spPr>
            <a:xfrm>
              <a:off x="2013200" y="22873"/>
              <a:ext cx="1062742" cy="1062742"/>
            </a:xfrm>
            <a:custGeom>
              <a:rect b="b" l="l" r="r" t="t"/>
              <a:pathLst>
                <a:path extrusionOk="0" h="1062742" w="1062742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3"/>
            <p:cNvSpPr/>
            <p:nvPr/>
          </p:nvSpPr>
          <p:spPr>
            <a:xfrm>
              <a:off x="1990304" y="0"/>
              <a:ext cx="1108536" cy="1108514"/>
            </a:xfrm>
            <a:custGeom>
              <a:rect b="b" l="l" r="r" t="t"/>
              <a:pathLst>
                <a:path extrusionOk="0" h="1108514" w="1108536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33"/>
          <p:cNvGrpSpPr/>
          <p:nvPr/>
        </p:nvGrpSpPr>
        <p:grpSpPr>
          <a:xfrm>
            <a:off x="7166820" y="3331909"/>
            <a:ext cx="289694" cy="462223"/>
            <a:chOff x="2158725" y="0"/>
            <a:chExt cx="772518" cy="1109246"/>
          </a:xfrm>
        </p:grpSpPr>
        <p:sp>
          <p:nvSpPr>
            <p:cNvPr id="72" name="Google Shape;72;p33"/>
            <p:cNvSpPr/>
            <p:nvPr/>
          </p:nvSpPr>
          <p:spPr>
            <a:xfrm>
              <a:off x="2169829" y="11093"/>
              <a:ext cx="750299" cy="1087061"/>
            </a:xfrm>
            <a:custGeom>
              <a:rect b="b" l="l" r="r" t="t"/>
              <a:pathLst>
                <a:path extrusionOk="0" h="1087061" w="750299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3"/>
            <p:cNvSpPr/>
            <p:nvPr/>
          </p:nvSpPr>
          <p:spPr>
            <a:xfrm>
              <a:off x="2158725" y="0"/>
              <a:ext cx="772518" cy="1109246"/>
            </a:xfrm>
            <a:custGeom>
              <a:rect b="b" l="l" r="r" t="t"/>
              <a:pathLst>
                <a:path extrusionOk="0" h="1109246" w="772518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33"/>
          <p:cNvSpPr txBox="1"/>
          <p:nvPr>
            <p:ph idx="1" type="body"/>
          </p:nvPr>
        </p:nvSpPr>
        <p:spPr>
          <a:xfrm>
            <a:off x="855306" y="3982638"/>
            <a:ext cx="23157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33"/>
          <p:cNvSpPr txBox="1"/>
          <p:nvPr>
            <p:ph idx="2" type="body"/>
          </p:nvPr>
        </p:nvSpPr>
        <p:spPr>
          <a:xfrm>
            <a:off x="3414202" y="3982638"/>
            <a:ext cx="23157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33"/>
          <p:cNvSpPr txBox="1"/>
          <p:nvPr>
            <p:ph idx="3" type="body"/>
          </p:nvPr>
        </p:nvSpPr>
        <p:spPr>
          <a:xfrm>
            <a:off x="5973098" y="3982638"/>
            <a:ext cx="23157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33"/>
          <p:cNvSpPr txBox="1"/>
          <p:nvPr>
            <p:ph type="title"/>
          </p:nvPr>
        </p:nvSpPr>
        <p:spPr>
          <a:xfrm>
            <a:off x="1851485" y="373092"/>
            <a:ext cx="5440200" cy="15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/>
          <p:nvPr/>
        </p:nvSpPr>
        <p:spPr>
          <a:xfrm rot="-395572">
            <a:off x="-548604" y="2065103"/>
            <a:ext cx="2591348" cy="4156881"/>
          </a:xfrm>
          <a:custGeom>
            <a:rect b="b" l="l" r="r" t="t"/>
            <a:pathLst>
              <a:path extrusionOk="0" h="7472234" w="5174294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30"/>
          <p:cNvGrpSpPr/>
          <p:nvPr/>
        </p:nvGrpSpPr>
        <p:grpSpPr>
          <a:xfrm rot="-392710">
            <a:off x="-533029" y="2376576"/>
            <a:ext cx="2314953" cy="3824895"/>
            <a:chOff x="-1094349" y="4249212"/>
            <a:chExt cx="4629357" cy="6884043"/>
          </a:xfrm>
        </p:grpSpPr>
        <p:grpSp>
          <p:nvGrpSpPr>
            <p:cNvPr id="81" name="Google Shape;81;p30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82" name="Google Shape;82;p30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83" name="Google Shape;83;p30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84" name="Google Shape;84;p30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85;p30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rect b="b" l="l" r="r" t="t"/>
                    <a:pathLst>
                      <a:path extrusionOk="0" h="85794" w="76367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" name="Google Shape;86;p30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87" name="Google Shape;87;p30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88;p30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" name="Google Shape;89;p30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90" name="Google Shape;90;p30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30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" name="Google Shape;92;p30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93" name="Google Shape;93;p30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94;p30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" name="Google Shape;95;p30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96" name="Google Shape;96;p30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97;p30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" name="Google Shape;98;p30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99" name="Google Shape;99;p30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30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30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02" name="Google Shape;102;p30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30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30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05" name="Google Shape;105;p30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30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30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08" name="Google Shape;108;p30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30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rect b="b" l="l" r="r" t="t"/>
                    <a:pathLst>
                      <a:path extrusionOk="0" h="85794" w="76367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0" name="Google Shape;110;p30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11" name="Google Shape;111;p30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12" name="Google Shape;112;p30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113;p30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" name="Google Shape;114;p30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15" name="Google Shape;115;p30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30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" name="Google Shape;117;p30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18" name="Google Shape;118;p30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19;p30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" name="Google Shape;120;p30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21" name="Google Shape;121;p30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22;p30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" name="Google Shape;123;p30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24" name="Google Shape;124;p30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25;p30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6" name="Google Shape;126;p30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27" name="Google Shape;127;p30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30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30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0" name="Google Shape;130;p30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30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30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3" name="Google Shape;133;p30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30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30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6" name="Google Shape;136;p30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30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" name="Google Shape;138;p30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9" name="Google Shape;139;p30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40" name="Google Shape;140;p30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" name="Google Shape;141;p30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" name="Google Shape;142;p30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43" name="Google Shape;143;p30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30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" name="Google Shape;145;p30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46" name="Google Shape;146;p30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147;p30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" name="Google Shape;148;p30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49" name="Google Shape;149;p30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150;p30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" name="Google Shape;151;p30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52" name="Google Shape;152;p30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153;p30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" name="Google Shape;154;p30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55" name="Google Shape;155;p30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30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30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58" name="Google Shape;158;p30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30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30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61" name="Google Shape;161;p30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30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30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64" name="Google Shape;164;p30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30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6" name="Google Shape;166;p30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67" name="Google Shape;167;p30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68" name="Google Shape;168;p30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169;p30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" name="Google Shape;170;p30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71" name="Google Shape;171;p30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172;p30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" name="Google Shape;173;p30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74" name="Google Shape;174;p30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175;p30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" name="Google Shape;176;p30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77" name="Google Shape;177;p30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178;p30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" name="Google Shape;179;p30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80" name="Google Shape;180;p30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181;p30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" name="Google Shape;182;p30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83" name="Google Shape;183;p30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30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30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86" name="Google Shape;186;p30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30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30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89" name="Google Shape;189;p30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30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30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92" name="Google Shape;192;p30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30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" name="Google Shape;194;p30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95" name="Google Shape;195;p30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96" name="Google Shape;196;p30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197;p30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" name="Google Shape;198;p30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99" name="Google Shape;199;p30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" name="Google Shape;200;p30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" name="Google Shape;201;p30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202" name="Google Shape;202;p30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" name="Google Shape;203;p30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" name="Google Shape;204;p30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205" name="Google Shape;205;p30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206;p30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7" name="Google Shape;207;p30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208" name="Google Shape;208;p30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30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30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211" name="Google Shape;211;p30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30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30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214" name="Google Shape;214;p30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30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30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217" name="Google Shape;217;p30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30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30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220" name="Google Shape;220;p30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30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223" name="Google Shape;223;p30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224" name="Google Shape;224;p30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25;p30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" name="Google Shape;226;p30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227" name="Google Shape;227;p30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28;p30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9" name="Google Shape;229;p30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230" name="Google Shape;230;p30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231;p30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" name="Google Shape;232;p30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233" name="Google Shape;233;p30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0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" name="Google Shape;235;p30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236" name="Google Shape;236;p30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37;p30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" name="Google Shape;238;p30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239" name="Google Shape;239;p30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30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30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242" name="Google Shape;242;p30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30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30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245" name="Google Shape;245;p30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30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30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248" name="Google Shape;248;p30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30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0" name="Google Shape;250;p30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251" name="Google Shape;251;p30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252" name="Google Shape;252;p30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253;p30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" name="Google Shape;254;p30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255" name="Google Shape;255;p30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256;p30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" name="Google Shape;257;p30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258" name="Google Shape;258;p30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0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" name="Google Shape;260;p30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261" name="Google Shape;261;p30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262;p30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" name="Google Shape;263;p30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264" name="Google Shape;264;p30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265;p30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" name="Google Shape;266;p30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267" name="Google Shape;267;p30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30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30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70" name="Google Shape;270;p30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30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30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73" name="Google Shape;273;p30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0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30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76" name="Google Shape;276;p30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30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8" name="Google Shape;278;p30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79" name="Google Shape;279;p30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80" name="Google Shape;280;p30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30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" name="Google Shape;282;p30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83" name="Google Shape;283;p30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84;p30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" name="Google Shape;285;p30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86" name="Google Shape;286;p30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0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" name="Google Shape;288;p30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89" name="Google Shape;289;p30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290;p30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" name="Google Shape;291;p30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92" name="Google Shape;292;p30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293;p30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" name="Google Shape;294;p30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95" name="Google Shape;295;p30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30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30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98" name="Google Shape;298;p30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30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30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301" name="Google Shape;301;p30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30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30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304" name="Google Shape;304;p30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30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6" name="Google Shape;306;p30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307" name="Google Shape;307;p30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308" name="Google Shape;308;p30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09;p30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" name="Google Shape;310;p30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311" name="Google Shape;311;p30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12;p30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3" name="Google Shape;313;p30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314" name="Google Shape;314;p30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15;p30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6" name="Google Shape;316;p30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317" name="Google Shape;317;p30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18;p30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9" name="Google Shape;319;p30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320" name="Google Shape;320;p30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30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30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323" name="Google Shape;323;p30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30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30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326" name="Google Shape;326;p30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30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30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329" name="Google Shape;329;p30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30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30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332" name="Google Shape;332;p30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30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4" name="Google Shape;334;p30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335" name="Google Shape;335;p30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336" name="Google Shape;336;p30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30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rect b="b" l="l" r="r" t="t"/>
                    <a:pathLst>
                      <a:path extrusionOk="0" h="85826" w="76423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" name="Google Shape;338;p30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339" name="Google Shape;339;p30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340;p30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1" name="Google Shape;341;p30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342" name="Google Shape;342;p30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" name="Google Shape;343;p30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4" name="Google Shape;344;p30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345" name="Google Shape;345;p30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346;p30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7" name="Google Shape;347;p30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348" name="Google Shape;348;p30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349;p30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" name="Google Shape;350;p30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351" name="Google Shape;351;p30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" name="Google Shape;352;p30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" name="Google Shape;353;p30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354" name="Google Shape;354;p30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355;p30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6" name="Google Shape;356;p30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357" name="Google Shape;357;p30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30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9" name="Google Shape;359;p30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360" name="Google Shape;360;p30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361;p30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62" name="Google Shape;362;p30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363" name="Google Shape;363;p30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364" name="Google Shape;364;p30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30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6" name="Google Shape;366;p30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367" name="Google Shape;367;p30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68;p30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" name="Google Shape;369;p30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70" name="Google Shape;370;p30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30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" name="Google Shape;372;p30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73" name="Google Shape;373;p30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30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" name="Google Shape;375;p30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76" name="Google Shape;376;p30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30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" name="Google Shape;378;p30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79" name="Google Shape;379;p30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30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" name="Google Shape;381;p30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82" name="Google Shape;382;p30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rect b="b" l="l" r="r" t="t"/>
                    <a:pathLst>
                      <a:path extrusionOk="0" h="45" w="36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383;p30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rect b="b" l="l" r="r" t="t"/>
                    <a:pathLst>
                      <a:path extrusionOk="0" h="85806" w="76343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" name="Google Shape;384;p30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85" name="Google Shape;385;p30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rect b="b" l="l" r="r" t="t"/>
                    <a:pathLst>
                      <a:path extrusionOk="0" h="45" w="33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30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rect b="b" l="l" r="r" t="t"/>
                    <a:pathLst>
                      <a:path extrusionOk="0" h="85826" w="76421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" name="Google Shape;387;p30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88" name="Google Shape;388;p30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89" name="Google Shape;389;p30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rect b="b" l="l" r="r" t="t"/>
                    <a:pathLst>
                      <a:path extrusionOk="0" h="34" w="43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390;p30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" name="Google Shape;391;p30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92" name="Google Shape;392;p30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3;p30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" name="Google Shape;394;p30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95" name="Google Shape;395;p30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" name="Google Shape;396;p30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" name="Google Shape;397;p30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98" name="Google Shape;398;p30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399;p30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" name="Google Shape;400;p30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401" name="Google Shape;401;p30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30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3" name="Google Shape;403;p30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404" name="Google Shape;404;p30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rect b="b" l="l" r="r" t="t"/>
                    <a:pathLst>
                      <a:path extrusionOk="0" h="34" w="36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405;p30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rect b="b" l="l" r="r" t="t"/>
                    <a:pathLst>
                      <a:path extrusionOk="0" h="85807" w="76343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6" name="Google Shape;406;p30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407" name="Google Shape;407;p30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rect b="b" l="l" r="r" t="t"/>
                    <a:pathLst>
                      <a:path extrusionOk="0" h="34" w="33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30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rect b="b" l="l" r="r" t="t"/>
                    <a:pathLst>
                      <a:path extrusionOk="0" h="85794" w="76367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0" i="0" sz="1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9" name="Google Shape;409;p30"/>
            <p:cNvSpPr/>
            <p:nvPr/>
          </p:nvSpPr>
          <p:spPr>
            <a:xfrm>
              <a:off x="-1094349" y="9542687"/>
              <a:ext cx="1371563" cy="1590568"/>
            </a:xfrm>
            <a:custGeom>
              <a:rect b="b" l="l" r="r" t="t"/>
              <a:pathLst>
                <a:path extrusionOk="0" h="1590568" w="1371563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30"/>
          <p:cNvGrpSpPr/>
          <p:nvPr/>
        </p:nvGrpSpPr>
        <p:grpSpPr>
          <a:xfrm rot="5400000">
            <a:off x="2221286" y="-356281"/>
            <a:ext cx="4700598" cy="6428373"/>
            <a:chOff x="4912961" y="-1284870"/>
            <a:chExt cx="8460400" cy="12856745"/>
          </a:xfrm>
        </p:grpSpPr>
        <p:sp>
          <p:nvSpPr>
            <p:cNvPr id="411" name="Google Shape;411;p30"/>
            <p:cNvSpPr/>
            <p:nvPr/>
          </p:nvSpPr>
          <p:spPr>
            <a:xfrm>
              <a:off x="4912961" y="-1284870"/>
              <a:ext cx="8460400" cy="12856745"/>
            </a:xfrm>
            <a:custGeom>
              <a:rect b="b" l="l" r="r" t="t"/>
              <a:pathLst>
                <a:path extrusionOk="0" h="12856745" w="846040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5270554" y="-887966"/>
              <a:ext cx="7734236" cy="12062901"/>
            </a:xfrm>
            <a:custGeom>
              <a:rect b="b" l="l" r="r" t="t"/>
              <a:pathLst>
                <a:path extrusionOk="0" h="12062901" w="7734236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5274866" y="-892267"/>
              <a:ext cx="7718985" cy="12067386"/>
            </a:xfrm>
            <a:custGeom>
              <a:rect b="b" l="l" r="r" t="t"/>
              <a:pathLst>
                <a:path extrusionOk="0" h="12067386" w="7718985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30"/>
          <p:cNvGrpSpPr/>
          <p:nvPr/>
        </p:nvGrpSpPr>
        <p:grpSpPr>
          <a:xfrm rot="586501">
            <a:off x="6365021" y="-534478"/>
            <a:ext cx="3090994" cy="3466935"/>
            <a:chOff x="12728365" y="-963559"/>
            <a:chExt cx="6181248" cy="6240414"/>
          </a:xfrm>
        </p:grpSpPr>
        <p:sp>
          <p:nvSpPr>
            <p:cNvPr id="415" name="Google Shape;415;p30"/>
            <p:cNvSpPr/>
            <p:nvPr/>
          </p:nvSpPr>
          <p:spPr>
            <a:xfrm>
              <a:off x="12736525" y="-963559"/>
              <a:ext cx="6164584" cy="6240414"/>
            </a:xfrm>
            <a:custGeom>
              <a:rect b="b" l="l" r="r" t="t"/>
              <a:pathLst>
                <a:path extrusionOk="0" h="6240414" w="6164584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6" name="Google Shape;416;p30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417" name="Google Shape;417;p30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rect b="b" l="l" r="r" t="t"/>
                <a:pathLst>
                  <a:path extrusionOk="0" h="56903" w="6174817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rect b="b" l="l" r="r" t="t"/>
                <a:pathLst>
                  <a:path extrusionOk="0" h="67276" w="617479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rect b="b" l="l" r="r" t="t"/>
                <a:pathLst>
                  <a:path extrusionOk="0" h="77831" w="6175007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rect b="b" l="l" r="r" t="t"/>
                <a:pathLst>
                  <a:path extrusionOk="0" h="28522" w="6174816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rect b="b" l="l" r="r" t="t"/>
                <a:pathLst>
                  <a:path extrusionOk="0" h="46821" w="6174854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rect b="b" l="l" r="r" t="t"/>
                <a:pathLst>
                  <a:path extrusionOk="0" h="37194" w="6174859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rect b="b" l="l" r="r" t="t"/>
                <a:pathLst>
                  <a:path extrusionOk="0" h="110174" w="6174653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0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rect b="b" l="l" r="r" t="t"/>
                <a:pathLst>
                  <a:path extrusionOk="0" h="132114" w="617511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0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rect b="b" l="l" r="r" t="t"/>
                <a:pathLst>
                  <a:path extrusionOk="0" h="88521" w="6175036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0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rect b="b" l="l" r="r" t="t"/>
                <a:pathLst>
                  <a:path extrusionOk="0" h="143162" w="6175125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0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rect b="b" l="l" r="r" t="t"/>
                <a:pathLst>
                  <a:path extrusionOk="0" h="121105" w="6174621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0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rect b="b" l="l" r="r" t="t"/>
                <a:pathLst>
                  <a:path extrusionOk="0" h="99302" w="6174687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9" name="Google Shape;429;p30"/>
          <p:cNvGrpSpPr/>
          <p:nvPr/>
        </p:nvGrpSpPr>
        <p:grpSpPr>
          <a:xfrm rot="-1613890">
            <a:off x="165911" y="1696564"/>
            <a:ext cx="1871859" cy="730641"/>
            <a:chOff x="332147" y="3053969"/>
            <a:chExt cx="3743769" cy="1315301"/>
          </a:xfrm>
        </p:grpSpPr>
        <p:sp>
          <p:nvSpPr>
            <p:cNvPr id="430" name="Google Shape;430;p30"/>
            <p:cNvSpPr/>
            <p:nvPr/>
          </p:nvSpPr>
          <p:spPr>
            <a:xfrm>
              <a:off x="332147" y="3053969"/>
              <a:ext cx="3743769" cy="1315301"/>
            </a:xfrm>
            <a:custGeom>
              <a:rect b="b" l="l" r="r" t="t"/>
              <a:pathLst>
                <a:path extrusionOk="0" h="1315301" w="3743769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332147" y="3053969"/>
              <a:ext cx="3743769" cy="1315301"/>
            </a:xfrm>
            <a:custGeom>
              <a:rect b="b" l="l" r="r" t="t"/>
              <a:pathLst>
                <a:path extrusionOk="0" h="1315301" w="3743769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30"/>
          <p:cNvGrpSpPr/>
          <p:nvPr/>
        </p:nvGrpSpPr>
        <p:grpSpPr>
          <a:xfrm rot="-1990512">
            <a:off x="7145428" y="2609249"/>
            <a:ext cx="1871874" cy="708909"/>
            <a:chOff x="14291113" y="4697564"/>
            <a:chExt cx="3743754" cy="1276038"/>
          </a:xfrm>
        </p:grpSpPr>
        <p:grpSp>
          <p:nvGrpSpPr>
            <p:cNvPr id="433" name="Google Shape;433;p30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434" name="Google Shape;434;p30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rect b="b" l="l" r="r" t="t"/>
                <a:pathLst>
                  <a:path extrusionOk="0" h="81" w="696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0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rect b="b" l="l" r="r" t="t"/>
                <a:pathLst>
                  <a:path extrusionOk="0" h="7" w="97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0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rect b="b" l="l" r="r" t="t"/>
                <a:pathLst>
                  <a:path extrusionOk="0" h="7" w="14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0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rect b="b" l="l" r="r" t="t"/>
                <a:pathLst>
                  <a:path extrusionOk="0" h="1276038" w="3743754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" name="Google Shape;438;p30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439" name="Google Shape;439;p30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rect b="b" l="l" r="r" t="t"/>
                <a:pathLst>
                  <a:path extrusionOk="0" h="81" w="696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0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rect b="b" l="l" r="r" t="t"/>
                <a:pathLst>
                  <a:path extrusionOk="0" h="7" w="97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30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rect b="b" l="l" r="r" t="t"/>
                <a:pathLst>
                  <a:path extrusionOk="0" h="7" w="14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30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rect b="b" l="l" r="r" t="t"/>
                <a:pathLst>
                  <a:path extrusionOk="0" h="1276038" w="3743754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3" name="Google Shape;443;p30"/>
          <p:cNvGrpSpPr/>
          <p:nvPr/>
        </p:nvGrpSpPr>
        <p:grpSpPr>
          <a:xfrm>
            <a:off x="739798" y="3947134"/>
            <a:ext cx="1344808" cy="1572300"/>
            <a:chOff x="1479575" y="7104274"/>
            <a:chExt cx="2689615" cy="2829913"/>
          </a:xfrm>
        </p:grpSpPr>
        <p:sp>
          <p:nvSpPr>
            <p:cNvPr id="444" name="Google Shape;444;p30"/>
            <p:cNvSpPr/>
            <p:nvPr/>
          </p:nvSpPr>
          <p:spPr>
            <a:xfrm>
              <a:off x="1479575" y="7104274"/>
              <a:ext cx="2689615" cy="2829913"/>
            </a:xfrm>
            <a:custGeom>
              <a:rect b="b" l="l" r="r" t="t"/>
              <a:pathLst>
                <a:path extrusionOk="0" h="2829913" w="2689615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2417086" y="8197338"/>
              <a:ext cx="716561" cy="791468"/>
            </a:xfrm>
            <a:custGeom>
              <a:rect b="b" l="l" r="r" t="t"/>
              <a:pathLst>
                <a:path extrusionOk="0" h="791468" w="716561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6" name="Google Shape;446;p30"/>
            <p:cNvGrpSpPr/>
            <p:nvPr/>
          </p:nvGrpSpPr>
          <p:grpSpPr>
            <a:xfrm>
              <a:off x="2128018" y="7981862"/>
              <a:ext cx="1246302" cy="1246167"/>
              <a:chOff x="2128018" y="7981862"/>
              <a:chExt cx="1246302" cy="1246167"/>
            </a:xfrm>
          </p:grpSpPr>
          <p:sp>
            <p:nvSpPr>
              <p:cNvPr id="447" name="Google Shape;447;p30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rect b="b" l="l" r="r" t="t"/>
                <a:pathLst>
                  <a:path extrusionOk="0" h="163775" w="78485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30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rect b="b" l="l" r="r" t="t"/>
                <a:pathLst>
                  <a:path extrusionOk="0" h="57722" w="12020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30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rect b="b" l="l" r="r" t="t"/>
                <a:pathLst>
                  <a:path extrusionOk="0" h="79037" w="111874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30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rect b="b" l="l" r="r" t="t"/>
                <a:pathLst>
                  <a:path extrusionOk="0" h="137955" w="57112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rect b="b" l="l" r="r" t="t"/>
                <a:pathLst>
                  <a:path extrusionOk="0" h="112181" w="105104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30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rect b="b" l="l" r="r" t="t"/>
                <a:pathLst>
                  <a:path extrusionOk="0" h="58074" w="150555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30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rect b="b" l="l" r="r" t="t"/>
                <a:pathLst>
                  <a:path extrusionOk="0" h="109016" w="78486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4" name="Google Shape;454;p30"/>
          <p:cNvGrpSpPr/>
          <p:nvPr/>
        </p:nvGrpSpPr>
        <p:grpSpPr>
          <a:xfrm rot="-976272">
            <a:off x="6436874" y="1094359"/>
            <a:ext cx="896387" cy="1125249"/>
            <a:chOff x="12872199" y="1968879"/>
            <a:chExt cx="1792674" cy="2025068"/>
          </a:xfrm>
        </p:grpSpPr>
        <p:sp>
          <p:nvSpPr>
            <p:cNvPr id="455" name="Google Shape;455;p30"/>
            <p:cNvSpPr/>
            <p:nvPr/>
          </p:nvSpPr>
          <p:spPr>
            <a:xfrm>
              <a:off x="13061267" y="3591815"/>
              <a:ext cx="1090590" cy="402132"/>
            </a:xfrm>
            <a:custGeom>
              <a:rect b="b" l="l" r="r" t="t"/>
              <a:pathLst>
                <a:path extrusionOk="0" h="402132" w="109059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12872199" y="1968879"/>
              <a:ext cx="1055953" cy="836729"/>
            </a:xfrm>
            <a:custGeom>
              <a:rect b="b" l="l" r="r" t="t"/>
              <a:pathLst>
                <a:path extrusionOk="0" h="836729" w="1055953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12975650" y="2650740"/>
              <a:ext cx="1689223" cy="658148"/>
            </a:xfrm>
            <a:custGeom>
              <a:rect b="b" l="l" r="r" t="t"/>
              <a:pathLst>
                <a:path extrusionOk="0" h="658148" w="1689223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30"/>
          <p:cNvSpPr txBox="1"/>
          <p:nvPr>
            <p:ph type="ctrTitle"/>
          </p:nvPr>
        </p:nvSpPr>
        <p:spPr>
          <a:xfrm>
            <a:off x="1577441" y="1446500"/>
            <a:ext cx="5988300" cy="28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31"/>
          <p:cNvGrpSpPr/>
          <p:nvPr/>
        </p:nvGrpSpPr>
        <p:grpSpPr>
          <a:xfrm>
            <a:off x="-591835" y="-1273477"/>
            <a:ext cx="3815533" cy="5666425"/>
            <a:chOff x="-591838" y="-1146154"/>
            <a:chExt cx="3815533" cy="5099833"/>
          </a:xfrm>
        </p:grpSpPr>
        <p:sp>
          <p:nvSpPr>
            <p:cNvPr id="461" name="Google Shape;461;p31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rect b="b" l="l" r="r" t="t"/>
              <a:pathLst>
                <a:path extrusionOk="0" h="9491293" w="6572431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2" name="Google Shape;462;p31"/>
            <p:cNvGrpSpPr/>
            <p:nvPr/>
          </p:nvGrpSpPr>
          <p:grpSpPr>
            <a:xfrm rot="-392710">
              <a:off x="-304461" y="-617332"/>
              <a:ext cx="2940472" cy="4372601"/>
              <a:chOff x="-645247" y="-1270328"/>
              <a:chExt cx="5880248" cy="8744167"/>
            </a:xfrm>
          </p:grpSpPr>
          <p:grpSp>
            <p:nvGrpSpPr>
              <p:cNvPr id="463" name="Google Shape;463;p31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64" name="Google Shape;464;p31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65" name="Google Shape;465;p31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66" name="Google Shape;466;p31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7" name="Google Shape;467;p31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rect b="b" l="l" r="r" t="t"/>
                      <a:pathLst>
                        <a:path extrusionOk="0" h="108976" w="97002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8" name="Google Shape;468;p31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69" name="Google Shape;469;p31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0" name="Google Shape;470;p31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1" name="Google Shape;471;p31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72" name="Google Shape;472;p31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3" name="Google Shape;473;p31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4" name="Google Shape;474;p31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75" name="Google Shape;475;p31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6" name="Google Shape;476;p31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7" name="Google Shape;477;p31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78" name="Google Shape;478;p31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9" name="Google Shape;479;p31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0" name="Google Shape;480;p31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81" name="Google Shape;481;p31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31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31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84" name="Google Shape;484;p31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31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31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87" name="Google Shape;487;p31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31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31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90" name="Google Shape;490;p31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31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rect b="b" l="l" r="r" t="t"/>
                      <a:pathLst>
                        <a:path extrusionOk="0" h="108976" w="97002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92" name="Google Shape;492;p31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93" name="Google Shape;493;p31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94" name="Google Shape;494;p31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5" name="Google Shape;495;p31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6" name="Google Shape;496;p31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97" name="Google Shape;497;p31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8" name="Google Shape;498;p31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9" name="Google Shape;499;p31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500" name="Google Shape;500;p31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31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2" name="Google Shape;502;p31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503" name="Google Shape;503;p31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4" name="Google Shape;504;p31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5" name="Google Shape;505;p31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506" name="Google Shape;506;p31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7" name="Google Shape;507;p31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8" name="Google Shape;508;p31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509" name="Google Shape;509;p31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31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31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512" name="Google Shape;512;p31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31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31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515" name="Google Shape;515;p31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31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31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518" name="Google Shape;518;p31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31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20" name="Google Shape;520;p31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521" name="Google Shape;521;p31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522" name="Google Shape;522;p31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3" name="Google Shape;523;p31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4" name="Google Shape;524;p31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525" name="Google Shape;525;p31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31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7" name="Google Shape;527;p31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528" name="Google Shape;528;p31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9" name="Google Shape;529;p31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0" name="Google Shape;530;p31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531" name="Google Shape;531;p31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2" name="Google Shape;532;p31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3" name="Google Shape;533;p31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534" name="Google Shape;534;p31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5" name="Google Shape;535;p31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6" name="Google Shape;536;p31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537" name="Google Shape;537;p31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31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31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540" name="Google Shape;540;p31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31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31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43" name="Google Shape;543;p31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31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31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46" name="Google Shape;546;p31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31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48" name="Google Shape;548;p31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49" name="Google Shape;549;p31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50" name="Google Shape;550;p31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1" name="Google Shape;551;p31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2" name="Google Shape;552;p31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53" name="Google Shape;553;p31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4" name="Google Shape;554;p31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5" name="Google Shape;555;p31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56" name="Google Shape;556;p31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7" name="Google Shape;557;p31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8" name="Google Shape;558;p31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59" name="Google Shape;559;p31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0" name="Google Shape;560;p31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1" name="Google Shape;561;p31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62" name="Google Shape;562;p31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3" name="Google Shape;563;p31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4" name="Google Shape;564;p31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65" name="Google Shape;565;p31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31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31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68" name="Google Shape;568;p31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31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31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71" name="Google Shape;571;p31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31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31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74" name="Google Shape;574;p31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31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76" name="Google Shape;576;p31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77" name="Google Shape;577;p31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78" name="Google Shape;578;p31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9" name="Google Shape;579;p31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0" name="Google Shape;580;p31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81" name="Google Shape;581;p31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2" name="Google Shape;582;p31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3" name="Google Shape;583;p31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84" name="Google Shape;584;p31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5" name="Google Shape;585;p31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6" name="Google Shape;586;p31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87" name="Google Shape;587;p31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8" name="Google Shape;588;p31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9" name="Google Shape;589;p31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90" name="Google Shape;590;p31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1" name="Google Shape;591;p31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2" name="Google Shape;592;p31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93" name="Google Shape;593;p31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31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31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96" name="Google Shape;596;p31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31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31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99" name="Google Shape;599;p31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31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31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602" name="Google Shape;602;p31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31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04" name="Google Shape;604;p31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605" name="Google Shape;605;p31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606" name="Google Shape;606;p31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7" name="Google Shape;607;p31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8" name="Google Shape;608;p31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609" name="Google Shape;609;p31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0" name="Google Shape;610;p31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1" name="Google Shape;611;p31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612" name="Google Shape;612;p31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3" name="Google Shape;613;p31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4" name="Google Shape;614;p31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615" name="Google Shape;615;p31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6" name="Google Shape;616;p31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7" name="Google Shape;617;p31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618" name="Google Shape;618;p31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9" name="Google Shape;619;p31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0" name="Google Shape;620;p31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621" name="Google Shape;621;p31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31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31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624" name="Google Shape;624;p31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31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31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627" name="Google Shape;627;p31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31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31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630" name="Google Shape;630;p31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31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32" name="Google Shape;632;p31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633" name="Google Shape;633;p31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634" name="Google Shape;634;p31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rect b="b" l="l" r="r" t="t"/>
                      <a:pathLst>
                        <a:path extrusionOk="0" h="44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5" name="Google Shape;635;p31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6" name="Google Shape;636;p31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637" name="Google Shape;637;p31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8" name="Google Shape;638;p31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9" name="Google Shape;639;p31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640" name="Google Shape;640;p31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rect b="b" l="l" r="r" t="t"/>
                      <a:pathLst>
                        <a:path extrusionOk="0" h="44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1" name="Google Shape;641;p31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2" name="Google Shape;642;p31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43" name="Google Shape;643;p31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4" name="Google Shape;644;p31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5" name="Google Shape;645;p31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46" name="Google Shape;646;p31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rect b="b" l="l" r="r" t="t"/>
                      <a:pathLst>
                        <a:path extrusionOk="0" h="44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7" name="Google Shape;647;p31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8" name="Google Shape;648;p31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49" name="Google Shape;649;p31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31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31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52" name="Google Shape;652;p31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rect b="b" l="l" r="r" t="t"/>
                      <a:pathLst>
                        <a:path extrusionOk="0" h="44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31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31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55" name="Google Shape;655;p31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rect b="b" l="l" r="r" t="t"/>
                      <a:pathLst>
                        <a:path extrusionOk="0" h="44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31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31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58" name="Google Shape;658;p31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rect b="b" l="l" r="r" t="t"/>
                      <a:pathLst>
                        <a:path extrusionOk="0" h="44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31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60" name="Google Shape;660;p31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61" name="Google Shape;661;p31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62" name="Google Shape;662;p31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3" name="Google Shape;663;p31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4" name="Google Shape;664;p31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65" name="Google Shape;665;p31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6" name="Google Shape;666;p31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7" name="Google Shape;667;p31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68" name="Google Shape;668;p31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31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0" name="Google Shape;670;p31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71" name="Google Shape;671;p31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2" name="Google Shape;672;p31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3" name="Google Shape;673;p31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74" name="Google Shape;674;p31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5" name="Google Shape;675;p31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6" name="Google Shape;676;p31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77" name="Google Shape;677;p31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31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31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80" name="Google Shape;680;p31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31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31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83" name="Google Shape;683;p31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31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31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86" name="Google Shape;686;p31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31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88" name="Google Shape;688;p31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89" name="Google Shape;689;p31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90" name="Google Shape;690;p31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1" name="Google Shape;691;p31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2" name="Google Shape;692;p31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93" name="Google Shape;693;p31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4" name="Google Shape;694;p31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5" name="Google Shape;695;p31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96" name="Google Shape;696;p31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7" name="Google Shape;697;p31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8" name="Google Shape;698;p31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99" name="Google Shape;699;p31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0" name="Google Shape;700;p31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1" name="Google Shape;701;p31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702" name="Google Shape;702;p31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3" name="Google Shape;703;p31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4" name="Google Shape;704;p31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705" name="Google Shape;705;p31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31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31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708" name="Google Shape;708;p31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31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31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711" name="Google Shape;711;p31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31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31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714" name="Google Shape;714;p31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31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16" name="Google Shape;716;p31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717" name="Google Shape;717;p31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718" name="Google Shape;718;p31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9" name="Google Shape;719;p31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rect b="b" l="l" r="r" t="t"/>
                      <a:pathLst>
                        <a:path extrusionOk="0" h="109017" w="97073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0" name="Google Shape;720;p31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721" name="Google Shape;721;p31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2" name="Google Shape;722;p31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3" name="Google Shape;723;p31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724" name="Google Shape;724;p31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5" name="Google Shape;725;p31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6" name="Google Shape;726;p31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727" name="Google Shape;727;p31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8" name="Google Shape;728;p31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9" name="Google Shape;729;p31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730" name="Google Shape;730;p31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31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31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733" name="Google Shape;733;p31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31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31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736" name="Google Shape;736;p31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31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31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739" name="Google Shape;739;p31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31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31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42" name="Google Shape;742;p31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31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44" name="Google Shape;744;p31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45" name="Google Shape;745;p31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46" name="Google Shape;746;p31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7" name="Google Shape;747;p31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8" name="Google Shape;748;p31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49" name="Google Shape;749;p31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rect b="b" l="l" r="r" t="t"/>
                      <a:pathLst>
                        <a:path extrusionOk="0" h="57" w="55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0" name="Google Shape;750;p31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51" name="Google Shape;751;p31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52" name="Google Shape;752;p31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3" name="Google Shape;753;p31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54" name="Google Shape;754;p31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55" name="Google Shape;755;p31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6" name="Google Shape;756;p31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57" name="Google Shape;757;p31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58" name="Google Shape;758;p31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9" name="Google Shape;759;p31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60" name="Google Shape;760;p31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61" name="Google Shape;761;p31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2" name="Google Shape;762;p31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63" name="Google Shape;763;p31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64" name="Google Shape;764;p31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rect b="b" l="l" r="r" t="t"/>
                      <a:pathLst>
                        <a:path extrusionOk="0" h="57" w="46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5" name="Google Shape;765;p31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66" name="Google Shape;766;p31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67" name="Google Shape;767;p31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rect b="b" l="l" r="r" t="t"/>
                      <a:pathLst>
                        <a:path extrusionOk="0" h="57" w="42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31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rect b="b" l="l" r="r" t="t"/>
                      <a:pathLst>
                        <a:path extrusionOk="0" h="109017" w="97071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69" name="Google Shape;769;p31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70" name="Google Shape;770;p31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71" name="Google Shape;771;p31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rect b="b" l="l" r="r" t="t"/>
                      <a:pathLst>
                        <a:path extrusionOk="0" h="43" w="55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2" name="Google Shape;772;p31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73" name="Google Shape;773;p31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74" name="Google Shape;774;p31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5" name="Google Shape;775;p31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76" name="Google Shape;776;p31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77" name="Google Shape;777;p31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8" name="Google Shape;778;p31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79" name="Google Shape;779;p31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80" name="Google Shape;780;p31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1" name="Google Shape;781;p31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82" name="Google Shape;782;p31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83" name="Google Shape;783;p31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4" name="Google Shape;784;p31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85" name="Google Shape;785;p31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86" name="Google Shape;786;p31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rect b="b" l="l" r="r" t="t"/>
                      <a:pathLst>
                        <a:path extrusionOk="0" h="43" w="46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7" name="Google Shape;787;p31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rect b="b" l="l" r="r" t="t"/>
                      <a:pathLst>
                        <a:path extrusionOk="0" h="108992" w="96972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88" name="Google Shape;788;p31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89" name="Google Shape;789;p31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rect b="b" l="l" r="r" t="t"/>
                      <a:pathLst>
                        <a:path extrusionOk="0" h="43" w="42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0" name="Google Shape;790;p31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rect b="b" l="l" r="r" t="t"/>
                      <a:pathLst>
                        <a:path extrusionOk="0" h="108976" w="97002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22850" lIns="45725" spcFirstLastPara="1" rIns="45725" wrap="square" tIns="228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91" name="Google Shape;791;p31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rect b="b" l="l" r="r" t="t"/>
                <a:pathLst>
                  <a:path extrusionOk="0" h="2020353" w="174217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2" name="Google Shape;792;p31"/>
          <p:cNvGrpSpPr/>
          <p:nvPr/>
        </p:nvGrpSpPr>
        <p:grpSpPr>
          <a:xfrm rot="5400000">
            <a:off x="1681530" y="-35899"/>
            <a:ext cx="5780951" cy="6995762"/>
            <a:chOff x="108263" y="37851"/>
            <a:chExt cx="7593525" cy="10211301"/>
          </a:xfrm>
        </p:grpSpPr>
        <p:sp>
          <p:nvSpPr>
            <p:cNvPr id="793" name="Google Shape;793;p31"/>
            <p:cNvSpPr/>
            <p:nvPr/>
          </p:nvSpPr>
          <p:spPr>
            <a:xfrm>
              <a:off x="116382" y="37851"/>
              <a:ext cx="7585406" cy="10211301"/>
            </a:xfrm>
            <a:custGeom>
              <a:rect b="b" l="l" r="r" t="t"/>
              <a:pathLst>
                <a:path extrusionOk="0" h="10211301" w="7585406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4" name="Google Shape;794;p31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95" name="Google Shape;795;p31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rect b="b" l="l" r="r" t="t"/>
                <a:pathLst>
                  <a:path extrusionOk="0" h="73826" w="728642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31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rect b="b" l="l" r="r" t="t"/>
                <a:pathLst>
                  <a:path extrusionOk="0" h="77155" w="7307357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31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rect b="b" l="l" r="r" t="t"/>
                <a:pathLst>
                  <a:path extrusionOk="0" h="61082" w="7355914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1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rect b="b" l="l" r="r" t="t"/>
                <a:pathLst>
                  <a:path extrusionOk="0" h="74849" w="7385037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rect b="b" l="l" r="r" t="t"/>
                <a:pathLst>
                  <a:path extrusionOk="0" h="74303" w="7369971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rect b="b" l="l" r="r" t="t"/>
                <a:pathLst>
                  <a:path extrusionOk="0" h="74789" w="7431175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rect b="b" l="l" r="r" t="t"/>
                <a:pathLst>
                  <a:path extrusionOk="0" h="68087" w="7446545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rect b="b" l="l" r="r" t="t"/>
                <a:pathLst>
                  <a:path extrusionOk="0" h="76447" w="7430339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rect b="b" l="l" r="r" t="t"/>
                <a:pathLst>
                  <a:path extrusionOk="0" h="77599" w="7486178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rect b="b" l="l" r="r" t="t"/>
                <a:pathLst>
                  <a:path extrusionOk="0" h="69408" w="7532094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rect b="b" l="l" r="r" t="t"/>
                <a:pathLst>
                  <a:path extrusionOk="0" h="75924" w="7562358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1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rect b="b" l="l" r="r" t="t"/>
                <a:pathLst>
                  <a:path extrusionOk="0" h="78478" w="7528398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7" name="Google Shape;807;p31"/>
            <p:cNvSpPr/>
            <p:nvPr/>
          </p:nvSpPr>
          <p:spPr>
            <a:xfrm>
              <a:off x="1104536" y="127530"/>
              <a:ext cx="203111" cy="10113055"/>
            </a:xfrm>
            <a:custGeom>
              <a:rect b="b" l="l" r="r" t="t"/>
              <a:pathLst>
                <a:path extrusionOk="0" h="10113055" w="203111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31"/>
          <p:cNvGrpSpPr/>
          <p:nvPr/>
        </p:nvGrpSpPr>
        <p:grpSpPr>
          <a:xfrm>
            <a:off x="514350" y="571556"/>
            <a:ext cx="1596656" cy="1631060"/>
            <a:chOff x="1028698" y="1028700"/>
            <a:chExt cx="3193313" cy="2935674"/>
          </a:xfrm>
        </p:grpSpPr>
        <p:sp>
          <p:nvSpPr>
            <p:cNvPr id="809" name="Google Shape;809;p31"/>
            <p:cNvSpPr/>
            <p:nvPr/>
          </p:nvSpPr>
          <p:spPr>
            <a:xfrm>
              <a:off x="2373453" y="2218460"/>
              <a:ext cx="968258" cy="1745914"/>
            </a:xfrm>
            <a:custGeom>
              <a:rect b="b" l="l" r="r" t="t"/>
              <a:pathLst>
                <a:path extrusionOk="0" h="1745914" w="968258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2373459" y="2217841"/>
              <a:ext cx="666635" cy="658700"/>
            </a:xfrm>
            <a:custGeom>
              <a:rect b="b" l="l" r="r" t="t"/>
              <a:pathLst>
                <a:path extrusionOk="0" h="658700" w="666635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028698" y="1028700"/>
              <a:ext cx="3193313" cy="1821296"/>
            </a:xfrm>
            <a:custGeom>
              <a:rect b="b" l="l" r="r" t="t"/>
              <a:pathLst>
                <a:path extrusionOk="0" h="1821296" w="3193313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371773" y="1451991"/>
              <a:ext cx="2542107" cy="1129657"/>
            </a:xfrm>
            <a:custGeom>
              <a:rect b="b" l="l" r="r" t="t"/>
              <a:pathLst>
                <a:path extrusionOk="0" h="1129657" w="2542107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3" name="Google Shape;813;p31"/>
          <p:cNvGrpSpPr/>
          <p:nvPr/>
        </p:nvGrpSpPr>
        <p:grpSpPr>
          <a:xfrm>
            <a:off x="7645463" y="1679738"/>
            <a:ext cx="1077292" cy="1580082"/>
            <a:chOff x="15290909" y="3023270"/>
            <a:chExt cx="2154585" cy="2843920"/>
          </a:xfrm>
        </p:grpSpPr>
        <p:sp>
          <p:nvSpPr>
            <p:cNvPr id="814" name="Google Shape;814;p31"/>
            <p:cNvSpPr/>
            <p:nvPr/>
          </p:nvSpPr>
          <p:spPr>
            <a:xfrm>
              <a:off x="15293420" y="3023270"/>
              <a:ext cx="2124540" cy="2813290"/>
            </a:xfrm>
            <a:custGeom>
              <a:rect b="b" l="l" r="r" t="t"/>
              <a:pathLst>
                <a:path extrusionOk="0" h="2813290" w="212454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6355686" y="3054706"/>
              <a:ext cx="1089808" cy="2096306"/>
            </a:xfrm>
            <a:custGeom>
              <a:rect b="b" l="l" r="r" t="t"/>
              <a:pathLst>
                <a:path extrusionOk="0" h="2096306" w="1089808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5373231" y="3063946"/>
              <a:ext cx="1023549" cy="921716"/>
            </a:xfrm>
            <a:custGeom>
              <a:rect b="b" l="l" r="r" t="t"/>
              <a:pathLst>
                <a:path extrusionOk="0" h="921716" w="1023549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5290909" y="4288374"/>
              <a:ext cx="1997696" cy="1578816"/>
            </a:xfrm>
            <a:custGeom>
              <a:rect b="b" l="l" r="r" t="t"/>
              <a:pathLst>
                <a:path extrusionOk="0" h="1578816" w="1997696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8" name="Google Shape;818;p31"/>
          <p:cNvSpPr txBox="1"/>
          <p:nvPr>
            <p:ph idx="12" type="sldNum"/>
          </p:nvPr>
        </p:nvSpPr>
        <p:spPr>
          <a:xfrm>
            <a:off x="8480583" y="527761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19" name="Google Shape;819;p31"/>
          <p:cNvGrpSpPr/>
          <p:nvPr/>
        </p:nvGrpSpPr>
        <p:grpSpPr>
          <a:xfrm rot="-1445639">
            <a:off x="6629345" y="4870878"/>
            <a:ext cx="3110561" cy="1214459"/>
            <a:chOff x="13258169" y="8765547"/>
            <a:chExt cx="6221647" cy="2185856"/>
          </a:xfrm>
        </p:grpSpPr>
        <p:sp>
          <p:nvSpPr>
            <p:cNvPr id="820" name="Google Shape;820;p31"/>
            <p:cNvSpPr/>
            <p:nvPr/>
          </p:nvSpPr>
          <p:spPr>
            <a:xfrm>
              <a:off x="13258169" y="8765547"/>
              <a:ext cx="6221647" cy="2185856"/>
            </a:xfrm>
            <a:custGeom>
              <a:rect b="b" l="l" r="r" t="t"/>
              <a:pathLst>
                <a:path extrusionOk="0" h="2185856" w="6221647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13258169" y="8765547"/>
              <a:ext cx="6221647" cy="2185856"/>
            </a:xfrm>
            <a:custGeom>
              <a:rect b="b" l="l" r="r" t="t"/>
              <a:pathLst>
                <a:path extrusionOk="0" h="2185856" w="6221647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2" name="Google Shape;822;p31"/>
          <p:cNvSpPr txBox="1"/>
          <p:nvPr>
            <p:ph idx="1" type="body"/>
          </p:nvPr>
        </p:nvSpPr>
        <p:spPr>
          <a:xfrm>
            <a:off x="1523709" y="4130138"/>
            <a:ext cx="6096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400"/>
            </a:lvl2pPr>
            <a:lvl3pPr indent="-323850" lvl="2" marL="13716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400"/>
            </a:lvl3pPr>
            <a:lvl4pPr indent="-323850" lvl="3" marL="18288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400"/>
            </a:lvl4pPr>
            <a:lvl5pPr indent="-323850" lvl="4" marL="22860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400"/>
            </a:lvl5pPr>
            <a:lvl6pPr indent="-323850" lvl="5" marL="2743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400"/>
            </a:lvl6pPr>
            <a:lvl7pPr indent="-323850" lvl="6" marL="32004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400"/>
            </a:lvl7pPr>
            <a:lvl8pPr indent="-323850" lvl="7" marL="36576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400"/>
            </a:lvl8pPr>
            <a:lvl9pPr indent="-323850" lvl="8" marL="411480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400"/>
            </a:lvl9pPr>
          </a:lstStyle>
          <a:p/>
        </p:txBody>
      </p:sp>
      <p:sp>
        <p:nvSpPr>
          <p:cNvPr id="823" name="Google Shape;823;p31"/>
          <p:cNvSpPr txBox="1"/>
          <p:nvPr/>
        </p:nvSpPr>
        <p:spPr>
          <a:xfrm>
            <a:off x="2075075" y="2698228"/>
            <a:ext cx="5096100" cy="11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b="0" i="0" sz="3500" u="none" cap="none" strike="noStrike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4"/>
          <p:cNvSpPr txBox="1"/>
          <p:nvPr>
            <p:ph type="title"/>
          </p:nvPr>
        </p:nvSpPr>
        <p:spPr>
          <a:xfrm>
            <a:off x="855309" y="928897"/>
            <a:ext cx="74334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26" name="Google Shape;826;p34"/>
          <p:cNvSpPr txBox="1"/>
          <p:nvPr>
            <p:ph idx="1" type="body"/>
          </p:nvPr>
        </p:nvSpPr>
        <p:spPr>
          <a:xfrm>
            <a:off x="855281" y="1504388"/>
            <a:ext cx="34731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400"/>
            </a:lvl2pPr>
            <a:lvl3pPr indent="-3238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400"/>
            </a:lvl3pPr>
            <a:lvl4pPr indent="-3238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400"/>
            </a:lvl4pPr>
            <a:lvl5pPr indent="-3238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400"/>
            </a:lvl5pPr>
            <a:lvl6pPr indent="-3238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400"/>
            </a:lvl6pPr>
            <a:lvl7pPr indent="-3238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400"/>
            </a:lvl7pPr>
            <a:lvl8pPr indent="-3238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400"/>
            </a:lvl8pPr>
            <a:lvl9pPr indent="-32385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400"/>
            </a:lvl9pPr>
          </a:lstStyle>
          <a:p/>
        </p:txBody>
      </p:sp>
      <p:sp>
        <p:nvSpPr>
          <p:cNvPr id="827" name="Google Shape;827;p34"/>
          <p:cNvSpPr txBox="1"/>
          <p:nvPr>
            <p:ph idx="2" type="body"/>
          </p:nvPr>
        </p:nvSpPr>
        <p:spPr>
          <a:xfrm>
            <a:off x="4815605" y="1504388"/>
            <a:ext cx="34731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400"/>
            </a:lvl2pPr>
            <a:lvl3pPr indent="-3238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400"/>
            </a:lvl3pPr>
            <a:lvl4pPr indent="-3238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400"/>
            </a:lvl4pPr>
            <a:lvl5pPr indent="-3238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400"/>
            </a:lvl5pPr>
            <a:lvl6pPr indent="-3238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400"/>
            </a:lvl6pPr>
            <a:lvl7pPr indent="-3238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400"/>
            </a:lvl7pPr>
            <a:lvl8pPr indent="-3238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400"/>
            </a:lvl8pPr>
            <a:lvl9pPr indent="-32385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400"/>
            </a:lvl9pPr>
          </a:lstStyle>
          <a:p/>
        </p:txBody>
      </p:sp>
      <p:sp>
        <p:nvSpPr>
          <p:cNvPr id="828" name="Google Shape;828;p34"/>
          <p:cNvSpPr txBox="1"/>
          <p:nvPr>
            <p:ph idx="12" type="sldNum"/>
          </p:nvPr>
        </p:nvSpPr>
        <p:spPr>
          <a:xfrm>
            <a:off x="8480583" y="527761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EFE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855309" y="928897"/>
            <a:ext cx="74334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i="0" sz="32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i="0" sz="32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i="0" sz="32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i="0" sz="32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i="0" sz="32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i="0" sz="32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i="0" sz="32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i="0" sz="32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i="0" sz="32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855309" y="1504388"/>
            <a:ext cx="74334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2" type="sldNum"/>
          </p:nvPr>
        </p:nvSpPr>
        <p:spPr>
          <a:xfrm>
            <a:off x="8480583" y="527761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p2"/>
          <p:cNvGrpSpPr/>
          <p:nvPr/>
        </p:nvGrpSpPr>
        <p:grpSpPr>
          <a:xfrm rot="5400000">
            <a:off x="1796991" y="-1279648"/>
            <a:ext cx="5550022" cy="8261744"/>
            <a:chOff x="4912961" y="-1284870"/>
            <a:chExt cx="8460400" cy="12856745"/>
          </a:xfrm>
        </p:grpSpPr>
        <p:sp>
          <p:nvSpPr>
            <p:cNvPr id="834" name="Google Shape;834;p2"/>
            <p:cNvSpPr/>
            <p:nvPr/>
          </p:nvSpPr>
          <p:spPr>
            <a:xfrm>
              <a:off x="4912961" y="-1284870"/>
              <a:ext cx="8460400" cy="12856745"/>
            </a:xfrm>
            <a:custGeom>
              <a:rect b="b" l="l" r="r" t="t"/>
              <a:pathLst>
                <a:path extrusionOk="0" h="12856745" w="846040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5270554" y="-887966"/>
              <a:ext cx="7734236" cy="12062901"/>
            </a:xfrm>
            <a:custGeom>
              <a:rect b="b" l="l" r="r" t="t"/>
              <a:pathLst>
                <a:path extrusionOk="0" h="12062901" w="7734236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5274866" y="-892267"/>
              <a:ext cx="7718985" cy="12067386"/>
            </a:xfrm>
            <a:custGeom>
              <a:rect b="b" l="l" r="r" t="t"/>
              <a:pathLst>
                <a:path extrusionOk="0" h="12067386" w="7718985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2"/>
          <p:cNvGrpSpPr/>
          <p:nvPr/>
        </p:nvGrpSpPr>
        <p:grpSpPr>
          <a:xfrm>
            <a:off x="1409700" y="475974"/>
            <a:ext cx="6839714" cy="2293421"/>
            <a:chOff x="-661215" y="-5075171"/>
            <a:chExt cx="18239236" cy="5503771"/>
          </a:xfrm>
        </p:grpSpPr>
        <p:sp>
          <p:nvSpPr>
            <p:cNvPr id="838" name="Google Shape;838;p2"/>
            <p:cNvSpPr txBox="1"/>
            <p:nvPr/>
          </p:nvSpPr>
          <p:spPr>
            <a:xfrm>
              <a:off x="-661215" y="-5075171"/>
              <a:ext cx="17373900" cy="487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-US" sz="3300">
                  <a:solidFill>
                    <a:srgbClr val="980000"/>
                  </a:solidFill>
                  <a:latin typeface="Calibri"/>
                  <a:ea typeface="Calibri"/>
                  <a:cs typeface="Calibri"/>
                  <a:sym typeface="Calibri"/>
                </a:rPr>
                <a:t>請下載附件表格並填寫繳交</a:t>
              </a:r>
              <a:r>
                <a:rPr b="1" i="0" lang="en-US" sz="3300" u="none" cap="none" strike="noStrike">
                  <a:solidFill>
                    <a:srgbClr val="980000"/>
                  </a:solidFill>
                  <a:latin typeface="Calibri"/>
                  <a:ea typeface="Calibri"/>
                  <a:cs typeface="Calibri"/>
                  <a:sym typeface="Calibri"/>
                </a:rPr>
                <a:t>Download the Application Form that you need to fill in and upload</a:t>
              </a:r>
              <a:endParaRPr b="1" i="0" sz="33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300" u="none" cap="none" strike="noStrike">
                  <a:solidFill>
                    <a:srgbClr val="980000"/>
                  </a:solidFill>
                  <a:latin typeface="Calibri"/>
                  <a:ea typeface="Calibri"/>
                  <a:cs typeface="Calibri"/>
                  <a:sym typeface="Calibri"/>
                </a:rPr>
                <a:t>( Attachment 1 to </a:t>
              </a:r>
              <a:r>
                <a:rPr b="1" lang="en-US" sz="3300">
                  <a:solidFill>
                    <a:srgbClr val="98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r>
                <a:rPr b="1" i="0" lang="en-US" sz="3300" u="none" cap="none" strike="noStrike">
                  <a:solidFill>
                    <a:srgbClr val="98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1" i="0" sz="33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"/>
            <p:cNvSpPr txBox="1"/>
            <p:nvPr/>
          </p:nvSpPr>
          <p:spPr>
            <a:xfrm>
              <a:off x="6828721" y="-199300"/>
              <a:ext cx="10749300" cy="6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0" name="Google Shape;840;p2"/>
          <p:cNvSpPr txBox="1"/>
          <p:nvPr>
            <p:ph idx="12" type="sldNum"/>
          </p:nvPr>
        </p:nvSpPr>
        <p:spPr>
          <a:xfrm>
            <a:off x="8480583" y="5277617"/>
            <a:ext cx="548700" cy="437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1" name="Google Shape;84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425" y="3504850"/>
            <a:ext cx="7047126" cy="17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2"/>
          <p:cNvPicPr preferRelativeResize="0"/>
          <p:nvPr/>
        </p:nvPicPr>
        <p:blipFill rotWithShape="1">
          <a:blip r:embed="rId4">
            <a:alphaModFix/>
          </a:blip>
          <a:srcRect b="6250" l="6838" r="7996" t="8008"/>
          <a:stretch/>
        </p:blipFill>
        <p:spPr>
          <a:xfrm>
            <a:off x="6783950" y="2137975"/>
            <a:ext cx="1274575" cy="12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2"/>
          <p:cNvSpPr txBox="1"/>
          <p:nvPr/>
        </p:nvSpPr>
        <p:spPr>
          <a:xfrm>
            <a:off x="1159413" y="2628025"/>
            <a:ext cx="4037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https://admissions.tcu.edu.tw/?page_id=59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50" y="0"/>
            <a:ext cx="41841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4"/>
          <p:cNvSpPr txBox="1"/>
          <p:nvPr/>
        </p:nvSpPr>
        <p:spPr>
          <a:xfrm>
            <a:off x="4874950" y="34350"/>
            <a:ext cx="4046700" cy="738900"/>
          </a:xfrm>
          <a:prstGeom prst="rect">
            <a:avLst/>
          </a:prstGeom>
          <a:solidFill>
            <a:srgbClr val="FFEFE5"/>
          </a:solidFill>
          <a:ln cap="flat" cmpd="sng" w="9525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4125"/>
                </a:solidFill>
                <a:latin typeface="Fredoka One"/>
                <a:ea typeface="Fredoka One"/>
                <a:cs typeface="Fredoka One"/>
                <a:sym typeface="Fredoka One"/>
              </a:rPr>
              <a:t>Attachment 1 – </a:t>
            </a:r>
            <a:endParaRPr b="1" i="0" sz="2400" u="none" cap="none" strike="noStrike">
              <a:solidFill>
                <a:srgbClr val="CC4125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C4125"/>
                </a:solidFill>
                <a:latin typeface="Fredoka One"/>
                <a:ea typeface="Fredoka One"/>
                <a:cs typeface="Fredoka One"/>
                <a:sym typeface="Fredoka One"/>
              </a:rPr>
              <a:t>Application Checklist </a:t>
            </a:r>
            <a:endParaRPr b="0" i="0" sz="1400" u="none" cap="none" strike="noStrike">
              <a:solidFill>
                <a:srgbClr val="CC41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4"/>
          <p:cNvSpPr/>
          <p:nvPr/>
        </p:nvSpPr>
        <p:spPr>
          <a:xfrm>
            <a:off x="427600" y="2565575"/>
            <a:ext cx="3100200" cy="151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1" name="Google Shape;851;p4"/>
          <p:cNvCxnSpPr/>
          <p:nvPr/>
        </p:nvCxnSpPr>
        <p:spPr>
          <a:xfrm>
            <a:off x="3593014" y="3650940"/>
            <a:ext cx="1152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52" name="Google Shape;852;p4"/>
          <p:cNvSpPr/>
          <p:nvPr/>
        </p:nvSpPr>
        <p:spPr>
          <a:xfrm>
            <a:off x="4810325" y="3404000"/>
            <a:ext cx="3404400" cy="7851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確認您的身分後，繳交必繳文件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Check your identity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and submit the require documents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53" name="Google Shape;853;p4"/>
          <p:cNvSpPr/>
          <p:nvPr/>
        </p:nvSpPr>
        <p:spPr>
          <a:xfrm>
            <a:off x="542725" y="1866625"/>
            <a:ext cx="2162700" cy="444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4" name="Google Shape;854;p4"/>
          <p:cNvCxnSpPr/>
          <p:nvPr/>
        </p:nvCxnSpPr>
        <p:spPr>
          <a:xfrm>
            <a:off x="2933433" y="2088625"/>
            <a:ext cx="17043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55" name="Google Shape;855;p4"/>
          <p:cNvSpPr/>
          <p:nvPr/>
        </p:nvSpPr>
        <p:spPr>
          <a:xfrm>
            <a:off x="4806250" y="1648675"/>
            <a:ext cx="3441000" cy="8799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1.</a:t>
            </a:r>
            <a:r>
              <a:rPr b="1" lang="en-US">
                <a:solidFill>
                  <a:srgbClr val="FF0000"/>
                </a:solidFill>
                <a:highlight>
                  <a:srgbClr val="FFFF00"/>
                </a:highlight>
              </a:rPr>
              <a:t>香港、澳門</a:t>
            </a:r>
            <a:r>
              <a:rPr b="1" lang="en-US"/>
              <a:t>學生繳交【</a:t>
            </a:r>
            <a:r>
              <a:rPr b="1" lang="en-US" u="sng"/>
              <a:t>附表四之一</a:t>
            </a:r>
            <a:r>
              <a:rPr b="1" lang="en-US"/>
              <a:t>】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2.</a:t>
            </a:r>
            <a:r>
              <a:rPr b="1" lang="en-US">
                <a:solidFill>
                  <a:srgbClr val="FF0000"/>
                </a:solidFill>
                <a:highlight>
                  <a:srgbClr val="FFFF00"/>
                </a:highlight>
              </a:rPr>
              <a:t>僑生</a:t>
            </a:r>
            <a:r>
              <a:rPr b="1" lang="en-US"/>
              <a:t>繳交【</a:t>
            </a:r>
            <a:r>
              <a:rPr b="1" lang="en-US" u="sng"/>
              <a:t>附表四之二</a:t>
            </a:r>
            <a:r>
              <a:rPr b="1" lang="en-US"/>
              <a:t>】</a:t>
            </a:r>
            <a:endParaRPr b="1"/>
          </a:p>
        </p:txBody>
      </p:sp>
      <p:sp>
        <p:nvSpPr>
          <p:cNvPr id="856" name="Google Shape;856;p4"/>
          <p:cNvSpPr/>
          <p:nvPr/>
        </p:nvSpPr>
        <p:spPr>
          <a:xfrm>
            <a:off x="4806250" y="849450"/>
            <a:ext cx="4184100" cy="27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All boxes need to be ticked, with exception :</a:t>
            </a:r>
            <a:endParaRPr b="0" i="0" sz="1400" u="none" cap="none" strike="noStrik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"/>
          <p:cNvSpPr/>
          <p:nvPr/>
        </p:nvSpPr>
        <p:spPr>
          <a:xfrm>
            <a:off x="4385250" y="927400"/>
            <a:ext cx="4462800" cy="9474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2" name="Google Shape;862;p5"/>
          <p:cNvGrpSpPr/>
          <p:nvPr/>
        </p:nvGrpSpPr>
        <p:grpSpPr>
          <a:xfrm rot="-332048">
            <a:off x="2929677" y="977170"/>
            <a:ext cx="1022609" cy="617649"/>
            <a:chOff x="6646681" y="7534630"/>
            <a:chExt cx="4586941" cy="3083129"/>
          </a:xfrm>
        </p:grpSpPr>
        <p:sp>
          <p:nvSpPr>
            <p:cNvPr id="863" name="Google Shape;863;p5"/>
            <p:cNvSpPr/>
            <p:nvPr/>
          </p:nvSpPr>
          <p:spPr>
            <a:xfrm>
              <a:off x="6646681" y="8311171"/>
              <a:ext cx="2121473" cy="2306588"/>
            </a:xfrm>
            <a:custGeom>
              <a:rect b="b" l="l" r="r" t="t"/>
              <a:pathLst>
                <a:path extrusionOk="0" h="2306588" w="2121473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rgbClr val="F2ADC9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8923017" y="7534630"/>
              <a:ext cx="2310605" cy="2331135"/>
            </a:xfrm>
            <a:custGeom>
              <a:rect b="b" l="l" r="r" t="t"/>
              <a:pathLst>
                <a:path extrusionOk="0" h="2331135" w="2310605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rgbClr val="F2ADC9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5" name="Google Shape;865;p5"/>
          <p:cNvSpPr txBox="1"/>
          <p:nvPr/>
        </p:nvSpPr>
        <p:spPr>
          <a:xfrm>
            <a:off x="4516675" y="35775"/>
            <a:ext cx="4141800" cy="646500"/>
          </a:xfrm>
          <a:prstGeom prst="rect">
            <a:avLst/>
          </a:prstGeom>
          <a:solidFill>
            <a:srgbClr val="FFEFE5"/>
          </a:solidFill>
          <a:ln cap="flat" cmpd="sng" w="9525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100" u="none" cap="none" strike="noStrike">
                <a:solidFill>
                  <a:srgbClr val="C00000"/>
                </a:solidFill>
                <a:latin typeface="Fredoka One"/>
                <a:ea typeface="Fredoka One"/>
                <a:cs typeface="Fredoka One"/>
                <a:sym typeface="Fredoka One"/>
              </a:rPr>
              <a:t>Attachment 2-</a:t>
            </a:r>
            <a:endParaRPr b="1" i="0" sz="2100" u="none" cap="none" strike="noStrike">
              <a:solidFill>
                <a:srgbClr val="C000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100" u="none" cap="none" strike="noStrike">
                <a:solidFill>
                  <a:srgbClr val="C00000"/>
                </a:solidFill>
                <a:latin typeface="Fredoka One"/>
                <a:ea typeface="Fredoka One"/>
                <a:cs typeface="Fredoka One"/>
                <a:sym typeface="Fredoka One"/>
              </a:rPr>
              <a:t>Application Form</a:t>
            </a:r>
            <a:endParaRPr b="0" i="0" sz="11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6" name="Google Shape;86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41800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5"/>
          <p:cNvSpPr txBox="1"/>
          <p:nvPr/>
        </p:nvSpPr>
        <p:spPr>
          <a:xfrm>
            <a:off x="41125" y="4234850"/>
            <a:ext cx="4045800" cy="400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68" name="Google Shape;868;p5"/>
          <p:cNvCxnSpPr/>
          <p:nvPr/>
        </p:nvCxnSpPr>
        <p:spPr>
          <a:xfrm>
            <a:off x="3609439" y="4481465"/>
            <a:ext cx="1152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69" name="Google Shape;869;p5"/>
          <p:cNvSpPr/>
          <p:nvPr/>
        </p:nvSpPr>
        <p:spPr>
          <a:xfrm>
            <a:off x="4885375" y="3843925"/>
            <a:ext cx="3633600" cy="8898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如果無在臺聯絡人，請填寫居住地的聯絡人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don’t have family/relatives in Taiwan, please write a contact from your own country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5"/>
          <p:cNvSpPr txBox="1"/>
          <p:nvPr/>
        </p:nvSpPr>
        <p:spPr>
          <a:xfrm>
            <a:off x="4319025" y="916575"/>
            <a:ext cx="458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空白處請盡量全部填寫完成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[ MAKE SURE ALL BOXES ARE FILLED </a:t>
            </a:r>
            <a:endParaRPr sz="1800">
              <a:solidFill>
                <a:srgbClr val="FF00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IN COMPLETELY ]</a:t>
            </a:r>
            <a:endParaRPr sz="1800">
              <a:solidFill>
                <a:srgbClr val="FF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71" name="Google Shape;871;p5"/>
          <p:cNvSpPr txBox="1"/>
          <p:nvPr/>
        </p:nvSpPr>
        <p:spPr>
          <a:xfrm>
            <a:off x="41125" y="5281375"/>
            <a:ext cx="4045800" cy="400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72" name="Google Shape;872;p5"/>
          <p:cNvCxnSpPr/>
          <p:nvPr/>
        </p:nvCxnSpPr>
        <p:spPr>
          <a:xfrm>
            <a:off x="3761839" y="5471040"/>
            <a:ext cx="1152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73" name="Google Shape;873;p5"/>
          <p:cNvSpPr/>
          <p:nvPr/>
        </p:nvSpPr>
        <p:spPr>
          <a:xfrm>
            <a:off x="5029550" y="4831225"/>
            <a:ext cx="3251100" cy="7851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簽名處請簽名並填上日期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Remember to have your Personal signature 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( Digital signature also acceptable)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44322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7"/>
          <p:cNvSpPr txBox="1"/>
          <p:nvPr>
            <p:ph idx="12" type="sldNum"/>
          </p:nvPr>
        </p:nvSpPr>
        <p:spPr>
          <a:xfrm>
            <a:off x="8480583" y="527761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0" name="Google Shape;880;p7"/>
          <p:cNvSpPr txBox="1"/>
          <p:nvPr/>
        </p:nvSpPr>
        <p:spPr>
          <a:xfrm>
            <a:off x="4506225" y="40800"/>
            <a:ext cx="4602300" cy="677400"/>
          </a:xfrm>
          <a:prstGeom prst="rect">
            <a:avLst/>
          </a:prstGeom>
          <a:solidFill>
            <a:srgbClr val="FFEFE5"/>
          </a:solidFill>
          <a:ln cap="flat" cmpd="sng" w="9525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Fredoka One"/>
                <a:ea typeface="Fredoka One"/>
                <a:cs typeface="Fredoka One"/>
                <a:sym typeface="Fredoka One"/>
              </a:rPr>
              <a:t>Attachment 3-</a:t>
            </a:r>
            <a:endParaRPr b="1" i="0" sz="2200" u="none" cap="none" strike="noStrike">
              <a:solidFill>
                <a:srgbClr val="C000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Fredoka One"/>
                <a:ea typeface="Fredoka One"/>
                <a:cs typeface="Fredoka One"/>
                <a:sym typeface="Fredoka One"/>
              </a:rPr>
              <a:t>Status Check and Affidavit Form</a:t>
            </a:r>
            <a:endParaRPr b="0" i="0" sz="2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1" name="Google Shape;881;p7"/>
          <p:cNvCxnSpPr/>
          <p:nvPr/>
        </p:nvCxnSpPr>
        <p:spPr>
          <a:xfrm>
            <a:off x="1677500" y="1085425"/>
            <a:ext cx="3009600" cy="444000"/>
          </a:xfrm>
          <a:prstGeom prst="straightConnector1">
            <a:avLst/>
          </a:prstGeom>
          <a:noFill/>
          <a:ln cap="flat" cmpd="sng" w="19050">
            <a:solidFill>
              <a:srgbClr val="FF0066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82" name="Google Shape;882;p7"/>
          <p:cNvSpPr/>
          <p:nvPr/>
        </p:nvSpPr>
        <p:spPr>
          <a:xfrm>
            <a:off x="0" y="4119725"/>
            <a:ext cx="1101600" cy="1974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7"/>
          <p:cNvSpPr txBox="1"/>
          <p:nvPr/>
        </p:nvSpPr>
        <p:spPr>
          <a:xfrm>
            <a:off x="4761125" y="1310175"/>
            <a:ext cx="3478200" cy="461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請寫上您完整的中文姓名</a:t>
            </a:r>
            <a:endParaRPr b="1"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Please write your full Chinese name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7"/>
          <p:cNvSpPr/>
          <p:nvPr/>
        </p:nvSpPr>
        <p:spPr>
          <a:xfrm>
            <a:off x="234825" y="812625"/>
            <a:ext cx="1738800" cy="3549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7"/>
          <p:cNvSpPr/>
          <p:nvPr/>
        </p:nvSpPr>
        <p:spPr>
          <a:xfrm>
            <a:off x="4647075" y="3453850"/>
            <a:ext cx="3251100" cy="7851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簽名處請簽名並填上日期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Remember to have your Personal signature 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( Digital signature also acceptable)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6" name="Google Shape;886;p7"/>
          <p:cNvSpPr/>
          <p:nvPr/>
        </p:nvSpPr>
        <p:spPr>
          <a:xfrm>
            <a:off x="0" y="5517600"/>
            <a:ext cx="4320600" cy="1974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7"/>
          <p:cNvSpPr/>
          <p:nvPr/>
        </p:nvSpPr>
        <p:spPr>
          <a:xfrm>
            <a:off x="49350" y="4378738"/>
            <a:ext cx="3922500" cy="10650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  ㄘㄩvvㄖㄩ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7"/>
          <p:cNvSpPr/>
          <p:nvPr/>
        </p:nvSpPr>
        <p:spPr>
          <a:xfrm>
            <a:off x="4506225" y="4518700"/>
            <a:ext cx="4432200" cy="7851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如果您</a:t>
            </a:r>
            <a:r>
              <a:rPr b="1" lang="en-US" sz="1200" u="sng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未滿20歲</a:t>
            </a: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，請法定代理人(家長)簽名並填上資料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If you are </a:t>
            </a:r>
            <a:r>
              <a:rPr b="1" lang="en-US" sz="1200" u="sng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under 20 years old</a:t>
            </a: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, please sign by the legal representative (parent) and fill in the following information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( Digital signature also acceptable)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89" name="Google Shape;889;p7"/>
          <p:cNvCxnSpPr>
            <a:stCxn id="882" idx="6"/>
            <a:endCxn id="885" idx="1"/>
          </p:cNvCxnSpPr>
          <p:nvPr/>
        </p:nvCxnSpPr>
        <p:spPr>
          <a:xfrm flipH="1" rot="10800000">
            <a:off x="1101600" y="3846425"/>
            <a:ext cx="3545400" cy="372000"/>
          </a:xfrm>
          <a:prstGeom prst="straightConnector1">
            <a:avLst/>
          </a:prstGeom>
          <a:noFill/>
          <a:ln cap="flat" cmpd="sng" w="19050">
            <a:solidFill>
              <a:srgbClr val="FF006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90" name="Google Shape;890;p7"/>
          <p:cNvCxnSpPr/>
          <p:nvPr/>
        </p:nvCxnSpPr>
        <p:spPr>
          <a:xfrm>
            <a:off x="2602575" y="4892825"/>
            <a:ext cx="1837800" cy="81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8977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8"/>
          <p:cNvSpPr txBox="1"/>
          <p:nvPr>
            <p:ph idx="12" type="sldNum"/>
          </p:nvPr>
        </p:nvSpPr>
        <p:spPr>
          <a:xfrm>
            <a:off x="8480583" y="527761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7" name="Google Shape;897;p8"/>
          <p:cNvSpPr txBox="1"/>
          <p:nvPr/>
        </p:nvSpPr>
        <p:spPr>
          <a:xfrm>
            <a:off x="5369626" y="56550"/>
            <a:ext cx="3533400" cy="738900"/>
          </a:xfrm>
          <a:prstGeom prst="rect">
            <a:avLst/>
          </a:prstGeom>
          <a:solidFill>
            <a:srgbClr val="FFEFE5"/>
          </a:solidFill>
          <a:ln cap="flat" cmpd="sng" w="9525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Fredoka One"/>
                <a:ea typeface="Fredoka One"/>
                <a:cs typeface="Fredoka One"/>
                <a:sym typeface="Fredoka One"/>
              </a:rPr>
              <a:t>Attachment 4-1</a:t>
            </a:r>
            <a:endParaRPr b="1" i="0" sz="2400" u="none" cap="none" strike="noStrike">
              <a:solidFill>
                <a:srgbClr val="C000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Fredoka One"/>
                <a:ea typeface="Fredoka One"/>
                <a:cs typeface="Fredoka One"/>
                <a:sym typeface="Fredoka One"/>
              </a:rPr>
              <a:t>Declaration Form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>
            <a:off x="4622172" y="1363236"/>
            <a:ext cx="4489871" cy="1951627"/>
            <a:chOff x="14780805" y="4445200"/>
            <a:chExt cx="2056932" cy="2084403"/>
          </a:xfrm>
        </p:grpSpPr>
        <p:sp>
          <p:nvSpPr>
            <p:cNvPr id="899" name="Google Shape;899;p8"/>
            <p:cNvSpPr/>
            <p:nvPr/>
          </p:nvSpPr>
          <p:spPr>
            <a:xfrm>
              <a:off x="14780805" y="4445200"/>
              <a:ext cx="2056932" cy="2084403"/>
            </a:xfrm>
            <a:custGeom>
              <a:rect b="b" l="l" r="r" t="t"/>
              <a:pathLst>
                <a:path extrusionOk="0" h="2084403" w="2056932">
                  <a:moveTo>
                    <a:pt x="2017940" y="1555046"/>
                  </a:moveTo>
                  <a:cubicBezTo>
                    <a:pt x="1855601" y="1865259"/>
                    <a:pt x="1754395" y="1937117"/>
                    <a:pt x="1597388" y="2040816"/>
                  </a:cubicBezTo>
                  <a:cubicBezTo>
                    <a:pt x="1473386" y="2108717"/>
                    <a:pt x="1642870" y="2074608"/>
                    <a:pt x="34987" y="2083450"/>
                  </a:cubicBezTo>
                  <a:cubicBezTo>
                    <a:pt x="-23342" y="2083779"/>
                    <a:pt x="11534" y="2152836"/>
                    <a:pt x="440" y="438460"/>
                  </a:cubicBezTo>
                  <a:cubicBezTo>
                    <a:pt x="1640" y="221178"/>
                    <a:pt x="1111" y="316343"/>
                    <a:pt x="2540" y="61350"/>
                  </a:cubicBezTo>
                  <a:cubicBezTo>
                    <a:pt x="2806" y="-474"/>
                    <a:pt x="-18210" y="38167"/>
                    <a:pt x="2021847" y="6"/>
                  </a:cubicBezTo>
                  <a:cubicBezTo>
                    <a:pt x="2040835" y="-340"/>
                    <a:pt x="2056369" y="15018"/>
                    <a:pt x="2056286" y="33990"/>
                  </a:cubicBezTo>
                  <a:cubicBezTo>
                    <a:pt x="2047458" y="1627145"/>
                    <a:pt x="2079414" y="1436451"/>
                    <a:pt x="2017940" y="1555046"/>
                  </a:cubicBezTo>
                  <a:close/>
                </a:path>
              </a:pathLst>
            </a:custGeom>
            <a:solidFill>
              <a:srgbClr val="FFEFE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6285702" y="5917745"/>
              <a:ext cx="550702" cy="610559"/>
            </a:xfrm>
            <a:custGeom>
              <a:rect b="b" l="l" r="r" t="t"/>
              <a:pathLst>
                <a:path extrusionOk="0" h="610559" w="550702">
                  <a:moveTo>
                    <a:pt x="550702" y="0"/>
                  </a:moveTo>
                  <a:cubicBezTo>
                    <a:pt x="517439" y="113621"/>
                    <a:pt x="286207" y="520671"/>
                    <a:pt x="0" y="610559"/>
                  </a:cubicBezTo>
                  <a:cubicBezTo>
                    <a:pt x="155815" y="504209"/>
                    <a:pt x="213236" y="313915"/>
                    <a:pt x="243091" y="126173"/>
                  </a:cubicBezTo>
                  <a:cubicBezTo>
                    <a:pt x="247286" y="99764"/>
                    <a:pt x="315605" y="121546"/>
                    <a:pt x="387122" y="91151"/>
                  </a:cubicBezTo>
                  <a:cubicBezTo>
                    <a:pt x="444751" y="66455"/>
                    <a:pt x="508153" y="50697"/>
                    <a:pt x="550702" y="0"/>
                  </a:cubicBezTo>
                  <a:close/>
                </a:path>
              </a:pathLst>
            </a:custGeom>
            <a:solidFill>
              <a:srgbClr val="FFEFE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14782203" y="4445216"/>
              <a:ext cx="2054891" cy="610641"/>
            </a:xfrm>
            <a:custGeom>
              <a:rect b="b" l="l" r="r" t="t"/>
              <a:pathLst>
                <a:path extrusionOk="0" h="265208" w="2054891">
                  <a:moveTo>
                    <a:pt x="2054891" y="33994"/>
                  </a:moveTo>
                  <a:lnTo>
                    <a:pt x="2053829" y="225851"/>
                  </a:lnTo>
                  <a:lnTo>
                    <a:pt x="0" y="265209"/>
                  </a:lnTo>
                  <a:lnTo>
                    <a:pt x="1141" y="61350"/>
                  </a:lnTo>
                  <a:cubicBezTo>
                    <a:pt x="1412" y="-1303"/>
                    <a:pt x="-15242" y="38084"/>
                    <a:pt x="2020449" y="6"/>
                  </a:cubicBezTo>
                  <a:cubicBezTo>
                    <a:pt x="2039441" y="-340"/>
                    <a:pt x="2054971" y="15018"/>
                    <a:pt x="2054891" y="33994"/>
                  </a:cubicBezTo>
                  <a:close/>
                </a:path>
              </a:pathLst>
            </a:custGeom>
            <a:solidFill>
              <a:srgbClr val="FFEFE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8"/>
          <p:cNvGrpSpPr/>
          <p:nvPr/>
        </p:nvGrpSpPr>
        <p:grpSpPr>
          <a:xfrm rot="5996724">
            <a:off x="4263143" y="-58606"/>
            <a:ext cx="747275" cy="1099654"/>
            <a:chOff x="13962400" y="1854354"/>
            <a:chExt cx="1878625" cy="3011973"/>
          </a:xfrm>
        </p:grpSpPr>
        <p:sp>
          <p:nvSpPr>
            <p:cNvPr id="903" name="Google Shape;903;p8"/>
            <p:cNvSpPr/>
            <p:nvPr/>
          </p:nvSpPr>
          <p:spPr>
            <a:xfrm>
              <a:off x="14357561" y="3050879"/>
              <a:ext cx="1014610" cy="975928"/>
            </a:xfrm>
            <a:custGeom>
              <a:rect b="b" l="l" r="r" t="t"/>
              <a:pathLst>
                <a:path extrusionOk="0" h="975928" w="101461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rgbClr val="F2ADC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13962400" y="4330519"/>
              <a:ext cx="1116087" cy="535808"/>
            </a:xfrm>
            <a:custGeom>
              <a:rect b="b" l="l" r="r" t="t"/>
              <a:pathLst>
                <a:path extrusionOk="0" h="535808" w="1116087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rgbClr val="F2ADC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14967377" y="1854354"/>
              <a:ext cx="873648" cy="1583306"/>
            </a:xfrm>
            <a:custGeom>
              <a:rect b="b" l="l" r="r" t="t"/>
              <a:pathLst>
                <a:path extrusionOk="0" h="1583306" w="873648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rgbClr val="F2ADC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6" name="Google Shape;906;p8"/>
          <p:cNvSpPr txBox="1"/>
          <p:nvPr/>
        </p:nvSpPr>
        <p:spPr>
          <a:xfrm>
            <a:off x="5337425" y="14289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IMPORTANT NOTE :</a:t>
            </a:r>
            <a:endParaRPr b="0" i="0" sz="1200" u="none" cap="none" strike="noStrik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7" name="Google Shape;907;p8"/>
          <p:cNvSpPr txBox="1"/>
          <p:nvPr/>
        </p:nvSpPr>
        <p:spPr>
          <a:xfrm>
            <a:off x="4664675" y="2140850"/>
            <a:ext cx="434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若您是</a:t>
            </a:r>
            <a:r>
              <a:rPr b="1" lang="en-US">
                <a:solidFill>
                  <a:srgbClr val="FF0000"/>
                </a:solidFill>
                <a:highlight>
                  <a:srgbClr val="FFFF00"/>
                </a:highlight>
              </a:rPr>
              <a:t>香港、澳門</a:t>
            </a:r>
            <a:r>
              <a:rPr b="1" lang="en-US"/>
              <a:t>學生請使用此表，並填寫相關資訊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If you are a </a:t>
            </a:r>
            <a:r>
              <a:rPr b="1" lang="en-US">
                <a:solidFill>
                  <a:srgbClr val="FF0000"/>
                </a:solidFill>
                <a:highlight>
                  <a:srgbClr val="FFFF00"/>
                </a:highlight>
              </a:rPr>
              <a:t>Hong Kong or Macau</a:t>
            </a:r>
            <a:r>
              <a:rPr b="1" lang="en-US"/>
              <a:t> student,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please use this form and fill in the relevant information</a:t>
            </a:r>
            <a:endParaRPr b="1"/>
          </a:p>
        </p:txBody>
      </p:sp>
      <p:sp>
        <p:nvSpPr>
          <p:cNvPr id="908" name="Google Shape;908;p8"/>
          <p:cNvSpPr/>
          <p:nvPr/>
        </p:nvSpPr>
        <p:spPr>
          <a:xfrm>
            <a:off x="22500" y="4874350"/>
            <a:ext cx="1101600" cy="1974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8"/>
          <p:cNvSpPr/>
          <p:nvPr/>
        </p:nvSpPr>
        <p:spPr>
          <a:xfrm>
            <a:off x="4664675" y="4025650"/>
            <a:ext cx="3251100" cy="7851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簽名處請簽名並填上日期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Remember to have your Personal signature 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( Digital signature also acceptable)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0" name="Google Shape;910;p8"/>
          <p:cNvSpPr/>
          <p:nvPr/>
        </p:nvSpPr>
        <p:spPr>
          <a:xfrm>
            <a:off x="49350" y="5071753"/>
            <a:ext cx="3922500" cy="5118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  ㄘㄩvvㄖㄩ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8"/>
          <p:cNvSpPr/>
          <p:nvPr/>
        </p:nvSpPr>
        <p:spPr>
          <a:xfrm>
            <a:off x="4572000" y="4950850"/>
            <a:ext cx="4432200" cy="7851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如果您</a:t>
            </a:r>
            <a:r>
              <a:rPr b="1" lang="en-US" sz="1200" u="sng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未滿20歲</a:t>
            </a: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，請法定代理人(家長)簽名並填上資料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If you are </a:t>
            </a:r>
            <a:r>
              <a:rPr b="1" lang="en-US" sz="1200" u="sng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under 20 years old</a:t>
            </a: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, please sign by the legal representative (parent) and fill in the following information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( Digital signature also acceptable)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12" name="Google Shape;912;p8"/>
          <p:cNvCxnSpPr/>
          <p:nvPr/>
        </p:nvCxnSpPr>
        <p:spPr>
          <a:xfrm flipH="1" rot="10800000">
            <a:off x="1049100" y="4547425"/>
            <a:ext cx="3555900" cy="450300"/>
          </a:xfrm>
          <a:prstGeom prst="straightConnector1">
            <a:avLst/>
          </a:prstGeom>
          <a:noFill/>
          <a:ln cap="flat" cmpd="sng" w="19050">
            <a:solidFill>
              <a:srgbClr val="FF006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13" name="Google Shape;913;p8"/>
          <p:cNvCxnSpPr/>
          <p:nvPr/>
        </p:nvCxnSpPr>
        <p:spPr>
          <a:xfrm>
            <a:off x="2651975" y="5277625"/>
            <a:ext cx="1837800" cy="81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g206a3b17de0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45500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g206a3b17de0_0_36"/>
          <p:cNvSpPr txBox="1"/>
          <p:nvPr>
            <p:ph idx="12" type="sldNum"/>
          </p:nvPr>
        </p:nvSpPr>
        <p:spPr>
          <a:xfrm>
            <a:off x="8480583" y="527761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0" name="Google Shape;920;g206a3b17de0_0_36"/>
          <p:cNvSpPr txBox="1"/>
          <p:nvPr/>
        </p:nvSpPr>
        <p:spPr>
          <a:xfrm>
            <a:off x="5369626" y="56550"/>
            <a:ext cx="3533400" cy="738900"/>
          </a:xfrm>
          <a:prstGeom prst="rect">
            <a:avLst/>
          </a:prstGeom>
          <a:solidFill>
            <a:srgbClr val="FFEFE5"/>
          </a:solidFill>
          <a:ln cap="flat" cmpd="sng" w="9525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Fredoka One"/>
                <a:ea typeface="Fredoka One"/>
                <a:cs typeface="Fredoka One"/>
                <a:sym typeface="Fredoka One"/>
              </a:rPr>
              <a:t>Attachment 4-2</a:t>
            </a:r>
            <a:endParaRPr b="1" i="0" sz="2400" u="none" cap="none" strike="noStrike">
              <a:solidFill>
                <a:srgbClr val="C000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Fredoka One"/>
                <a:ea typeface="Fredoka One"/>
                <a:cs typeface="Fredoka One"/>
                <a:sym typeface="Fredoka One"/>
              </a:rPr>
              <a:t>Declaration Form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1" name="Google Shape;921;g206a3b17de0_0_36"/>
          <p:cNvGrpSpPr/>
          <p:nvPr/>
        </p:nvGrpSpPr>
        <p:grpSpPr>
          <a:xfrm>
            <a:off x="4622172" y="1363236"/>
            <a:ext cx="4489871" cy="1951627"/>
            <a:chOff x="14780805" y="4445200"/>
            <a:chExt cx="2056932" cy="2084403"/>
          </a:xfrm>
        </p:grpSpPr>
        <p:sp>
          <p:nvSpPr>
            <p:cNvPr id="922" name="Google Shape;922;g206a3b17de0_0_36"/>
            <p:cNvSpPr/>
            <p:nvPr/>
          </p:nvSpPr>
          <p:spPr>
            <a:xfrm>
              <a:off x="14780805" y="4445200"/>
              <a:ext cx="2056932" cy="2084403"/>
            </a:xfrm>
            <a:custGeom>
              <a:rect b="b" l="l" r="r" t="t"/>
              <a:pathLst>
                <a:path extrusionOk="0" h="2084403" w="2056932">
                  <a:moveTo>
                    <a:pt x="2017940" y="1555046"/>
                  </a:moveTo>
                  <a:cubicBezTo>
                    <a:pt x="1855601" y="1865259"/>
                    <a:pt x="1754395" y="1937117"/>
                    <a:pt x="1597388" y="2040816"/>
                  </a:cubicBezTo>
                  <a:cubicBezTo>
                    <a:pt x="1473386" y="2108717"/>
                    <a:pt x="1642870" y="2074608"/>
                    <a:pt x="34987" y="2083450"/>
                  </a:cubicBezTo>
                  <a:cubicBezTo>
                    <a:pt x="-23342" y="2083779"/>
                    <a:pt x="11534" y="2152836"/>
                    <a:pt x="440" y="438460"/>
                  </a:cubicBezTo>
                  <a:cubicBezTo>
                    <a:pt x="1640" y="221178"/>
                    <a:pt x="1111" y="316343"/>
                    <a:pt x="2540" y="61350"/>
                  </a:cubicBezTo>
                  <a:cubicBezTo>
                    <a:pt x="2806" y="-474"/>
                    <a:pt x="-18210" y="38167"/>
                    <a:pt x="2021847" y="6"/>
                  </a:cubicBezTo>
                  <a:cubicBezTo>
                    <a:pt x="2040835" y="-340"/>
                    <a:pt x="2056369" y="15018"/>
                    <a:pt x="2056286" y="33990"/>
                  </a:cubicBezTo>
                  <a:cubicBezTo>
                    <a:pt x="2047458" y="1627145"/>
                    <a:pt x="2079414" y="1436451"/>
                    <a:pt x="2017940" y="1555046"/>
                  </a:cubicBezTo>
                  <a:close/>
                </a:path>
              </a:pathLst>
            </a:custGeom>
            <a:solidFill>
              <a:srgbClr val="FFEFE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g206a3b17de0_0_36"/>
            <p:cNvSpPr/>
            <p:nvPr/>
          </p:nvSpPr>
          <p:spPr>
            <a:xfrm>
              <a:off x="16285702" y="5917745"/>
              <a:ext cx="550702" cy="610559"/>
            </a:xfrm>
            <a:custGeom>
              <a:rect b="b" l="l" r="r" t="t"/>
              <a:pathLst>
                <a:path extrusionOk="0" h="610559" w="550702">
                  <a:moveTo>
                    <a:pt x="550702" y="0"/>
                  </a:moveTo>
                  <a:cubicBezTo>
                    <a:pt x="517439" y="113621"/>
                    <a:pt x="286207" y="520671"/>
                    <a:pt x="0" y="610559"/>
                  </a:cubicBezTo>
                  <a:cubicBezTo>
                    <a:pt x="155815" y="504209"/>
                    <a:pt x="213236" y="313915"/>
                    <a:pt x="243091" y="126173"/>
                  </a:cubicBezTo>
                  <a:cubicBezTo>
                    <a:pt x="247286" y="99764"/>
                    <a:pt x="315605" y="121546"/>
                    <a:pt x="387122" y="91151"/>
                  </a:cubicBezTo>
                  <a:cubicBezTo>
                    <a:pt x="444751" y="66455"/>
                    <a:pt x="508153" y="50697"/>
                    <a:pt x="550702" y="0"/>
                  </a:cubicBezTo>
                  <a:close/>
                </a:path>
              </a:pathLst>
            </a:custGeom>
            <a:solidFill>
              <a:srgbClr val="FFEFE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g206a3b17de0_0_36"/>
            <p:cNvSpPr/>
            <p:nvPr/>
          </p:nvSpPr>
          <p:spPr>
            <a:xfrm>
              <a:off x="14782203" y="4445216"/>
              <a:ext cx="2054891" cy="610641"/>
            </a:xfrm>
            <a:custGeom>
              <a:rect b="b" l="l" r="r" t="t"/>
              <a:pathLst>
                <a:path extrusionOk="0" h="265208" w="2054891">
                  <a:moveTo>
                    <a:pt x="2054891" y="33994"/>
                  </a:moveTo>
                  <a:lnTo>
                    <a:pt x="2053829" y="225851"/>
                  </a:lnTo>
                  <a:lnTo>
                    <a:pt x="0" y="265209"/>
                  </a:lnTo>
                  <a:lnTo>
                    <a:pt x="1141" y="61350"/>
                  </a:lnTo>
                  <a:cubicBezTo>
                    <a:pt x="1412" y="-1303"/>
                    <a:pt x="-15242" y="38084"/>
                    <a:pt x="2020449" y="6"/>
                  </a:cubicBezTo>
                  <a:cubicBezTo>
                    <a:pt x="2039441" y="-340"/>
                    <a:pt x="2054971" y="15018"/>
                    <a:pt x="2054891" y="33994"/>
                  </a:cubicBezTo>
                  <a:close/>
                </a:path>
              </a:pathLst>
            </a:custGeom>
            <a:solidFill>
              <a:srgbClr val="FFEFE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g206a3b17de0_0_36"/>
          <p:cNvGrpSpPr/>
          <p:nvPr/>
        </p:nvGrpSpPr>
        <p:grpSpPr>
          <a:xfrm rot="5996724">
            <a:off x="4263170" y="-58758"/>
            <a:ext cx="747275" cy="1099654"/>
            <a:chOff x="13962400" y="1854354"/>
            <a:chExt cx="1878625" cy="3011973"/>
          </a:xfrm>
        </p:grpSpPr>
        <p:sp>
          <p:nvSpPr>
            <p:cNvPr id="926" name="Google Shape;926;g206a3b17de0_0_36"/>
            <p:cNvSpPr/>
            <p:nvPr/>
          </p:nvSpPr>
          <p:spPr>
            <a:xfrm>
              <a:off x="14357561" y="3050879"/>
              <a:ext cx="1014610" cy="975928"/>
            </a:xfrm>
            <a:custGeom>
              <a:rect b="b" l="l" r="r" t="t"/>
              <a:pathLst>
                <a:path extrusionOk="0" h="975928" w="101461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rgbClr val="F2ADC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g206a3b17de0_0_36"/>
            <p:cNvSpPr/>
            <p:nvPr/>
          </p:nvSpPr>
          <p:spPr>
            <a:xfrm>
              <a:off x="13962400" y="4330519"/>
              <a:ext cx="1116087" cy="535808"/>
            </a:xfrm>
            <a:custGeom>
              <a:rect b="b" l="l" r="r" t="t"/>
              <a:pathLst>
                <a:path extrusionOk="0" h="535808" w="1116087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rgbClr val="F2ADC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g206a3b17de0_0_36"/>
            <p:cNvSpPr/>
            <p:nvPr/>
          </p:nvSpPr>
          <p:spPr>
            <a:xfrm>
              <a:off x="14967377" y="1854354"/>
              <a:ext cx="873648" cy="1583306"/>
            </a:xfrm>
            <a:custGeom>
              <a:rect b="b" l="l" r="r" t="t"/>
              <a:pathLst>
                <a:path extrusionOk="0" h="1583306" w="873648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rgbClr val="F2ADC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9" name="Google Shape;929;g206a3b17de0_0_36"/>
          <p:cNvSpPr txBox="1"/>
          <p:nvPr/>
        </p:nvSpPr>
        <p:spPr>
          <a:xfrm>
            <a:off x="5337425" y="14289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IMPORTANT NOTE :</a:t>
            </a:r>
            <a:endParaRPr b="0" i="0" sz="1200" u="none" cap="none" strike="noStrik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0" name="Google Shape;930;g206a3b17de0_0_36"/>
          <p:cNvSpPr txBox="1"/>
          <p:nvPr/>
        </p:nvSpPr>
        <p:spPr>
          <a:xfrm>
            <a:off x="4664675" y="2140850"/>
            <a:ext cx="434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若您是</a:t>
            </a:r>
            <a:r>
              <a:rPr b="1" lang="en-US">
                <a:solidFill>
                  <a:srgbClr val="FF0000"/>
                </a:solidFill>
                <a:highlight>
                  <a:srgbClr val="FFFF00"/>
                </a:highlight>
              </a:rPr>
              <a:t>僑生</a:t>
            </a:r>
            <a:r>
              <a:rPr b="1" lang="en-US"/>
              <a:t>請使用此表，並填寫相關資訊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If you are a </a:t>
            </a:r>
            <a:r>
              <a:rPr b="1" lang="en-US">
                <a:solidFill>
                  <a:srgbClr val="FF0000"/>
                </a:solidFill>
                <a:highlight>
                  <a:srgbClr val="FFFF00"/>
                </a:highlight>
              </a:rPr>
              <a:t>Oversea Chinese</a:t>
            </a:r>
            <a:r>
              <a:rPr b="1" lang="en-US"/>
              <a:t> student,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please use this form and fill in the relevant information</a:t>
            </a:r>
            <a:endParaRPr b="1"/>
          </a:p>
        </p:txBody>
      </p:sp>
      <p:sp>
        <p:nvSpPr>
          <p:cNvPr id="931" name="Google Shape;931;g206a3b17de0_0_36"/>
          <p:cNvSpPr/>
          <p:nvPr/>
        </p:nvSpPr>
        <p:spPr>
          <a:xfrm>
            <a:off x="0" y="3945150"/>
            <a:ext cx="1101600" cy="1974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g206a3b17de0_0_36"/>
          <p:cNvSpPr/>
          <p:nvPr/>
        </p:nvSpPr>
        <p:spPr>
          <a:xfrm>
            <a:off x="4622175" y="3524850"/>
            <a:ext cx="3251100" cy="7851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簽名處請簽名並填上日期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Remember to have your Personal signature 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( Digital signature also acceptable)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3" name="Google Shape;933;g206a3b17de0_0_36"/>
          <p:cNvSpPr/>
          <p:nvPr/>
        </p:nvSpPr>
        <p:spPr>
          <a:xfrm>
            <a:off x="42450" y="4210775"/>
            <a:ext cx="4044300" cy="1150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  ㄘㄩvvㄖㄩ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206a3b17de0_0_36"/>
          <p:cNvSpPr/>
          <p:nvPr/>
        </p:nvSpPr>
        <p:spPr>
          <a:xfrm>
            <a:off x="4621325" y="4576175"/>
            <a:ext cx="4432200" cy="7851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如果您</a:t>
            </a:r>
            <a:r>
              <a:rPr b="1" lang="en-US" sz="1200" u="sng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未滿20歲</a:t>
            </a: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，請法定代理人(家長)簽名並填上資料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If you are </a:t>
            </a:r>
            <a:r>
              <a:rPr b="1" lang="en-US" sz="1200" u="sng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under 20 years old</a:t>
            </a: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, please sign by the legal representative (parent) and fill in the following information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( Digital signature also acceptable)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35" name="Google Shape;935;g206a3b17de0_0_36"/>
          <p:cNvCxnSpPr>
            <a:stCxn id="931" idx="6"/>
          </p:cNvCxnSpPr>
          <p:nvPr/>
        </p:nvCxnSpPr>
        <p:spPr>
          <a:xfrm flipH="1" rot="10800000">
            <a:off x="1101600" y="3790950"/>
            <a:ext cx="3396300" cy="252900"/>
          </a:xfrm>
          <a:prstGeom prst="straightConnector1">
            <a:avLst/>
          </a:prstGeom>
          <a:noFill/>
          <a:ln cap="flat" cmpd="sng" w="19050">
            <a:solidFill>
              <a:srgbClr val="FF006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36" name="Google Shape;936;g206a3b17de0_0_36"/>
          <p:cNvCxnSpPr/>
          <p:nvPr/>
        </p:nvCxnSpPr>
        <p:spPr>
          <a:xfrm>
            <a:off x="2693100" y="4866475"/>
            <a:ext cx="1837800" cy="81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937" name="Google Shape;937;g206a3b17de0_0_36"/>
          <p:cNvSpPr/>
          <p:nvPr/>
        </p:nvSpPr>
        <p:spPr>
          <a:xfrm>
            <a:off x="0" y="1011425"/>
            <a:ext cx="4226700" cy="4176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" name="Google Shape;94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75" y="0"/>
            <a:ext cx="41083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10"/>
          <p:cNvSpPr/>
          <p:nvPr/>
        </p:nvSpPr>
        <p:spPr>
          <a:xfrm>
            <a:off x="4234700" y="-24100"/>
            <a:ext cx="4909200" cy="746100"/>
          </a:xfrm>
          <a:prstGeom prst="rect">
            <a:avLst/>
          </a:prstGeom>
          <a:solidFill>
            <a:srgbClr val="FFEFE5"/>
          </a:solidFill>
          <a:ln cap="flat" cmpd="sng" w="9525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0"/>
          <p:cNvSpPr txBox="1"/>
          <p:nvPr/>
        </p:nvSpPr>
        <p:spPr>
          <a:xfrm>
            <a:off x="4208000" y="46950"/>
            <a:ext cx="4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000" u="none" cap="none" strike="noStrike">
                <a:solidFill>
                  <a:srgbClr val="C00000"/>
                </a:solidFill>
                <a:latin typeface="Fredoka One"/>
                <a:ea typeface="Fredoka One"/>
                <a:cs typeface="Fredoka One"/>
                <a:sym typeface="Fredoka One"/>
              </a:rPr>
              <a:t>Attachment 5-</a:t>
            </a:r>
            <a:endParaRPr b="0" i="0" sz="2000" u="none" cap="none" strike="noStrike">
              <a:solidFill>
                <a:srgbClr val="C000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000" u="none" cap="none" strike="noStrike">
                <a:solidFill>
                  <a:srgbClr val="C00000"/>
                </a:solidFill>
                <a:latin typeface="Fredoka One"/>
                <a:ea typeface="Fredoka One"/>
                <a:cs typeface="Fredoka One"/>
                <a:sym typeface="Fredoka One"/>
              </a:rPr>
              <a:t>International Student Scholarship Form </a:t>
            </a:r>
            <a:endParaRPr b="0" i="0" sz="2000" u="none" cap="none" strike="noStrike">
              <a:solidFill>
                <a:srgbClr val="C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945" name="Google Shape;945;p10"/>
          <p:cNvGrpSpPr/>
          <p:nvPr/>
        </p:nvGrpSpPr>
        <p:grpSpPr>
          <a:xfrm rot="-10169410">
            <a:off x="3666858" y="4854822"/>
            <a:ext cx="418739" cy="745917"/>
            <a:chOff x="14630677" y="2089220"/>
            <a:chExt cx="837499" cy="1342750"/>
          </a:xfrm>
        </p:grpSpPr>
        <p:sp>
          <p:nvSpPr>
            <p:cNvPr id="946" name="Google Shape;946;p10"/>
            <p:cNvSpPr/>
            <p:nvPr/>
          </p:nvSpPr>
          <p:spPr>
            <a:xfrm>
              <a:off x="14806842" y="2622636"/>
              <a:ext cx="452317" cy="435072"/>
            </a:xfrm>
            <a:custGeom>
              <a:rect b="b" l="l" r="r" t="t"/>
              <a:pathLst>
                <a:path extrusionOk="0" h="435072" w="452317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14630677" y="3193105"/>
              <a:ext cx="497556" cy="238865"/>
            </a:xfrm>
            <a:custGeom>
              <a:rect b="b" l="l" r="r" t="t"/>
              <a:pathLst>
                <a:path extrusionOk="0" h="238865" w="497556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15078700" y="2089220"/>
              <a:ext cx="389476" cy="705844"/>
            </a:xfrm>
            <a:custGeom>
              <a:rect b="b" l="l" r="r" t="t"/>
              <a:pathLst>
                <a:path extrusionOk="0" h="705844" w="389476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10"/>
          <p:cNvGrpSpPr/>
          <p:nvPr/>
        </p:nvGrpSpPr>
        <p:grpSpPr>
          <a:xfrm rot="-1636940">
            <a:off x="8445446" y="750676"/>
            <a:ext cx="622310" cy="980153"/>
            <a:chOff x="1028699" y="1964189"/>
            <a:chExt cx="1814577" cy="2469320"/>
          </a:xfrm>
        </p:grpSpPr>
        <p:sp>
          <p:nvSpPr>
            <p:cNvPr id="950" name="Google Shape;950;p10"/>
            <p:cNvSpPr/>
            <p:nvPr/>
          </p:nvSpPr>
          <p:spPr>
            <a:xfrm>
              <a:off x="1157596" y="3304559"/>
              <a:ext cx="1215832" cy="1128950"/>
            </a:xfrm>
            <a:custGeom>
              <a:rect b="b" l="l" r="r" t="t"/>
              <a:pathLst>
                <a:path extrusionOk="0" h="1128950" w="1215832">
                  <a:moveTo>
                    <a:pt x="1059383" y="697768"/>
                  </a:moveTo>
                  <a:cubicBezTo>
                    <a:pt x="918824" y="814512"/>
                    <a:pt x="985960" y="708499"/>
                    <a:pt x="973911" y="949772"/>
                  </a:cubicBezTo>
                  <a:cubicBezTo>
                    <a:pt x="964407" y="1137944"/>
                    <a:pt x="912794" y="1190906"/>
                    <a:pt x="704664" y="1045917"/>
                  </a:cubicBezTo>
                  <a:cubicBezTo>
                    <a:pt x="584931" y="961995"/>
                    <a:pt x="645662" y="977408"/>
                    <a:pt x="478489" y="1040075"/>
                  </a:cubicBezTo>
                  <a:cubicBezTo>
                    <a:pt x="242745" y="1129128"/>
                    <a:pt x="168601" y="990456"/>
                    <a:pt x="225996" y="735815"/>
                  </a:cubicBezTo>
                  <a:cubicBezTo>
                    <a:pt x="208569" y="720851"/>
                    <a:pt x="26534" y="638040"/>
                    <a:pt x="2796" y="517848"/>
                  </a:cubicBezTo>
                  <a:cubicBezTo>
                    <a:pt x="-27228" y="363130"/>
                    <a:pt x="190609" y="321838"/>
                    <a:pt x="364855" y="319779"/>
                  </a:cubicBezTo>
                  <a:cubicBezTo>
                    <a:pt x="547469" y="-102129"/>
                    <a:pt x="747820" y="-120773"/>
                    <a:pt x="884633" y="349021"/>
                  </a:cubicBezTo>
                  <a:cubicBezTo>
                    <a:pt x="1237781" y="387730"/>
                    <a:pt x="1328438" y="474684"/>
                    <a:pt x="1059383" y="697768"/>
                  </a:cubicBezTo>
                  <a:close/>
                </a:path>
              </a:pathLst>
            </a:custGeom>
            <a:solidFill>
              <a:srgbClr val="F2ADC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2154977" y="2702294"/>
              <a:ext cx="688299" cy="639119"/>
            </a:xfrm>
            <a:custGeom>
              <a:rect b="b" l="l" r="r" t="t"/>
              <a:pathLst>
                <a:path extrusionOk="0" h="639119" w="688299">
                  <a:moveTo>
                    <a:pt x="599731" y="395022"/>
                  </a:moveTo>
                  <a:cubicBezTo>
                    <a:pt x="520160" y="461111"/>
                    <a:pt x="558166" y="401097"/>
                    <a:pt x="551346" y="537685"/>
                  </a:cubicBezTo>
                  <a:cubicBezTo>
                    <a:pt x="545968" y="644211"/>
                    <a:pt x="516750" y="674193"/>
                    <a:pt x="398920" y="592113"/>
                  </a:cubicBezTo>
                  <a:cubicBezTo>
                    <a:pt x="331136" y="544604"/>
                    <a:pt x="365520" y="553330"/>
                    <a:pt x="270879" y="588804"/>
                  </a:cubicBezTo>
                  <a:cubicBezTo>
                    <a:pt x="137422" y="639218"/>
                    <a:pt x="95447" y="560713"/>
                    <a:pt x="127938" y="416559"/>
                  </a:cubicBezTo>
                  <a:cubicBezTo>
                    <a:pt x="118073" y="408085"/>
                    <a:pt x="15021" y="361207"/>
                    <a:pt x="1583" y="293163"/>
                  </a:cubicBezTo>
                  <a:cubicBezTo>
                    <a:pt x="-15414" y="205576"/>
                    <a:pt x="107907" y="182201"/>
                    <a:pt x="206550" y="181031"/>
                  </a:cubicBezTo>
                  <a:cubicBezTo>
                    <a:pt x="309929" y="-57817"/>
                    <a:pt x="423350" y="-68371"/>
                    <a:pt x="500801" y="197585"/>
                  </a:cubicBezTo>
                  <a:cubicBezTo>
                    <a:pt x="700722" y="219503"/>
                    <a:pt x="752048" y="268731"/>
                    <a:pt x="599731" y="395022"/>
                  </a:cubicBezTo>
                  <a:close/>
                </a:path>
              </a:pathLst>
            </a:custGeom>
            <a:solidFill>
              <a:srgbClr val="F2ADC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1028699" y="1964189"/>
              <a:ext cx="1021778" cy="982868"/>
            </a:xfrm>
            <a:custGeom>
              <a:rect b="b" l="l" r="r" t="t"/>
              <a:pathLst>
                <a:path extrusionOk="0" h="982868" w="1021778">
                  <a:moveTo>
                    <a:pt x="860956" y="644814"/>
                  </a:moveTo>
                  <a:cubicBezTo>
                    <a:pt x="726792" y="723121"/>
                    <a:pt x="797892" y="643580"/>
                    <a:pt x="754109" y="844222"/>
                  </a:cubicBezTo>
                  <a:cubicBezTo>
                    <a:pt x="719873" y="1000693"/>
                    <a:pt x="669200" y="1037910"/>
                    <a:pt x="514906" y="887316"/>
                  </a:cubicBezTo>
                  <a:cubicBezTo>
                    <a:pt x="426216" y="800253"/>
                    <a:pt x="474992" y="821642"/>
                    <a:pt x="326055" y="850894"/>
                  </a:cubicBezTo>
                  <a:cubicBezTo>
                    <a:pt x="115938" y="892714"/>
                    <a:pt x="73122" y="766092"/>
                    <a:pt x="156791" y="560561"/>
                  </a:cubicBezTo>
                  <a:cubicBezTo>
                    <a:pt x="144267" y="545587"/>
                    <a:pt x="3179" y="450775"/>
                    <a:pt x="50" y="346678"/>
                  </a:cubicBezTo>
                  <a:cubicBezTo>
                    <a:pt x="-3533" y="212752"/>
                    <a:pt x="184903" y="208490"/>
                    <a:pt x="331309" y="231045"/>
                  </a:cubicBezTo>
                  <a:cubicBezTo>
                    <a:pt x="543334" y="-97305"/>
                    <a:pt x="713942" y="-85013"/>
                    <a:pt x="763094" y="328010"/>
                  </a:cubicBezTo>
                  <a:cubicBezTo>
                    <a:pt x="1053830" y="409691"/>
                    <a:pt x="1117714" y="495243"/>
                    <a:pt x="860956" y="644814"/>
                  </a:cubicBezTo>
                  <a:close/>
                </a:path>
              </a:pathLst>
            </a:custGeom>
            <a:solidFill>
              <a:srgbClr val="F2ADC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10"/>
          <p:cNvGrpSpPr/>
          <p:nvPr/>
        </p:nvGrpSpPr>
        <p:grpSpPr>
          <a:xfrm>
            <a:off x="4341597" y="993178"/>
            <a:ext cx="4729504" cy="1951627"/>
            <a:chOff x="14780805" y="4445200"/>
            <a:chExt cx="2056932" cy="2084403"/>
          </a:xfrm>
        </p:grpSpPr>
        <p:sp>
          <p:nvSpPr>
            <p:cNvPr id="954" name="Google Shape;954;p10"/>
            <p:cNvSpPr/>
            <p:nvPr/>
          </p:nvSpPr>
          <p:spPr>
            <a:xfrm>
              <a:off x="14780805" y="4445200"/>
              <a:ext cx="2056932" cy="2084403"/>
            </a:xfrm>
            <a:custGeom>
              <a:rect b="b" l="l" r="r" t="t"/>
              <a:pathLst>
                <a:path extrusionOk="0" h="2084403" w="2056932">
                  <a:moveTo>
                    <a:pt x="2017940" y="1555046"/>
                  </a:moveTo>
                  <a:cubicBezTo>
                    <a:pt x="1855601" y="1865259"/>
                    <a:pt x="1754395" y="1937117"/>
                    <a:pt x="1597388" y="2040816"/>
                  </a:cubicBezTo>
                  <a:cubicBezTo>
                    <a:pt x="1473386" y="2108717"/>
                    <a:pt x="1642870" y="2074608"/>
                    <a:pt x="34987" y="2083450"/>
                  </a:cubicBezTo>
                  <a:cubicBezTo>
                    <a:pt x="-23342" y="2083779"/>
                    <a:pt x="11534" y="2152836"/>
                    <a:pt x="440" y="438460"/>
                  </a:cubicBezTo>
                  <a:cubicBezTo>
                    <a:pt x="1640" y="221178"/>
                    <a:pt x="1111" y="316343"/>
                    <a:pt x="2540" y="61350"/>
                  </a:cubicBezTo>
                  <a:cubicBezTo>
                    <a:pt x="2806" y="-474"/>
                    <a:pt x="-18210" y="38167"/>
                    <a:pt x="2021847" y="6"/>
                  </a:cubicBezTo>
                  <a:cubicBezTo>
                    <a:pt x="2040835" y="-340"/>
                    <a:pt x="2056369" y="15018"/>
                    <a:pt x="2056286" y="33990"/>
                  </a:cubicBezTo>
                  <a:cubicBezTo>
                    <a:pt x="2047458" y="1627145"/>
                    <a:pt x="2079414" y="1436451"/>
                    <a:pt x="2017940" y="1555046"/>
                  </a:cubicBezTo>
                  <a:close/>
                </a:path>
              </a:pathLst>
            </a:custGeom>
            <a:solidFill>
              <a:srgbClr val="FFEFE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16285702" y="5917745"/>
              <a:ext cx="550702" cy="610559"/>
            </a:xfrm>
            <a:custGeom>
              <a:rect b="b" l="l" r="r" t="t"/>
              <a:pathLst>
                <a:path extrusionOk="0" h="610559" w="550702">
                  <a:moveTo>
                    <a:pt x="550702" y="0"/>
                  </a:moveTo>
                  <a:cubicBezTo>
                    <a:pt x="517439" y="113621"/>
                    <a:pt x="286207" y="520671"/>
                    <a:pt x="0" y="610559"/>
                  </a:cubicBezTo>
                  <a:cubicBezTo>
                    <a:pt x="155815" y="504209"/>
                    <a:pt x="213236" y="313915"/>
                    <a:pt x="243091" y="126173"/>
                  </a:cubicBezTo>
                  <a:cubicBezTo>
                    <a:pt x="247286" y="99764"/>
                    <a:pt x="315605" y="121546"/>
                    <a:pt x="387122" y="91151"/>
                  </a:cubicBezTo>
                  <a:cubicBezTo>
                    <a:pt x="444751" y="66455"/>
                    <a:pt x="508153" y="50697"/>
                    <a:pt x="550702" y="0"/>
                  </a:cubicBezTo>
                  <a:close/>
                </a:path>
              </a:pathLst>
            </a:custGeom>
            <a:solidFill>
              <a:srgbClr val="FFEFE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14782203" y="4445216"/>
              <a:ext cx="2054891" cy="610641"/>
            </a:xfrm>
            <a:custGeom>
              <a:rect b="b" l="l" r="r" t="t"/>
              <a:pathLst>
                <a:path extrusionOk="0" h="265208" w="2054891">
                  <a:moveTo>
                    <a:pt x="2054891" y="33994"/>
                  </a:moveTo>
                  <a:lnTo>
                    <a:pt x="2053829" y="225851"/>
                  </a:lnTo>
                  <a:lnTo>
                    <a:pt x="0" y="265209"/>
                  </a:lnTo>
                  <a:lnTo>
                    <a:pt x="1141" y="61350"/>
                  </a:lnTo>
                  <a:cubicBezTo>
                    <a:pt x="1412" y="-1303"/>
                    <a:pt x="-15242" y="38084"/>
                    <a:pt x="2020449" y="6"/>
                  </a:cubicBezTo>
                  <a:cubicBezTo>
                    <a:pt x="2039441" y="-340"/>
                    <a:pt x="2054971" y="15018"/>
                    <a:pt x="2054891" y="33994"/>
                  </a:cubicBezTo>
                  <a:close/>
                </a:path>
              </a:pathLst>
            </a:custGeom>
            <a:solidFill>
              <a:srgbClr val="FFEFE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7" name="Google Shape;957;p10"/>
          <p:cNvSpPr txBox="1"/>
          <p:nvPr/>
        </p:nvSpPr>
        <p:spPr>
          <a:xfrm>
            <a:off x="5296325" y="10588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IMPORTANT NOTE :</a:t>
            </a:r>
            <a:endParaRPr b="0" i="0" sz="1200" u="none" cap="none" strike="noStrik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8" name="Google Shape;958;p10"/>
          <p:cNvSpPr txBox="1"/>
          <p:nvPr/>
        </p:nvSpPr>
        <p:spPr>
          <a:xfrm>
            <a:off x="4440425" y="1770800"/>
            <a:ext cx="46311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若您是</a:t>
            </a:r>
            <a:r>
              <a:rPr b="1" lang="en-US">
                <a:solidFill>
                  <a:srgbClr val="FF0000"/>
                </a:solidFill>
                <a:highlight>
                  <a:srgbClr val="FFFF00"/>
                </a:highlight>
              </a:rPr>
              <a:t>香港、澳門</a:t>
            </a:r>
            <a:r>
              <a:rPr b="1" lang="en-US"/>
              <a:t>學生並且【</a:t>
            </a:r>
            <a:r>
              <a:rPr b="1" lang="en-US">
                <a:solidFill>
                  <a:srgbClr val="FFFF00"/>
                </a:solidFill>
                <a:highlight>
                  <a:srgbClr val="FF00FF"/>
                </a:highlight>
              </a:rPr>
              <a:t>持有外國護照</a:t>
            </a:r>
            <a:r>
              <a:rPr b="1" lang="en-US"/>
              <a:t>】請填寫此表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If you are a </a:t>
            </a:r>
            <a:r>
              <a:rPr b="1" lang="en-US">
                <a:solidFill>
                  <a:srgbClr val="FF0000"/>
                </a:solidFill>
                <a:highlight>
                  <a:srgbClr val="FFFF00"/>
                </a:highlight>
              </a:rPr>
              <a:t>Hong Kong or Macau</a:t>
            </a:r>
            <a:r>
              <a:rPr b="1" lang="en-US"/>
              <a:t> student and [</a:t>
            </a:r>
            <a:r>
              <a:rPr b="1" lang="en-US">
                <a:solidFill>
                  <a:srgbClr val="FFFF00"/>
                </a:solidFill>
                <a:highlight>
                  <a:srgbClr val="FF00FF"/>
                </a:highlight>
              </a:rPr>
              <a:t>hold a foreign passport</a:t>
            </a:r>
            <a:r>
              <a:rPr b="1" lang="en-US"/>
              <a:t>], please submit this form.</a:t>
            </a:r>
            <a:endParaRPr b="1"/>
          </a:p>
        </p:txBody>
      </p:sp>
      <p:sp>
        <p:nvSpPr>
          <p:cNvPr id="959" name="Google Shape;959;p10"/>
          <p:cNvSpPr/>
          <p:nvPr/>
        </p:nvSpPr>
        <p:spPr>
          <a:xfrm>
            <a:off x="4623575" y="3655600"/>
            <a:ext cx="3251100" cy="7851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簽名處請簽名並填上日期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Remember to have your Personal signature 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( Digital signature also acceptable)</a:t>
            </a:r>
            <a:endParaRPr b="1" sz="12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0" name="Google Shape;960;p10"/>
          <p:cNvSpPr/>
          <p:nvPr/>
        </p:nvSpPr>
        <p:spPr>
          <a:xfrm>
            <a:off x="4530900" y="4580800"/>
            <a:ext cx="4432200" cy="785100"/>
          </a:xfrm>
          <a:prstGeom prst="rect">
            <a:avLst/>
          </a:prstGeom>
          <a:solidFill>
            <a:srgbClr val="FEE0CF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如果您</a:t>
            </a:r>
            <a:r>
              <a:rPr b="1" lang="en-US" sz="1200" u="sng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未滿20歲</a:t>
            </a: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，請法定代理人(家長)簽名並填上資料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If you are </a:t>
            </a:r>
            <a:r>
              <a:rPr b="1" lang="en-US" sz="1200" u="sng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under 20 years old</a:t>
            </a: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, please sign by the legal representative (parent) and fill in the following information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00FF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( Digital signature also acceptable)</a:t>
            </a:r>
            <a:endParaRPr b="1" sz="1200">
              <a:solidFill>
                <a:srgbClr val="FF00FF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1" name="Google Shape;961;p10"/>
          <p:cNvSpPr/>
          <p:nvPr/>
        </p:nvSpPr>
        <p:spPr>
          <a:xfrm>
            <a:off x="0" y="4097550"/>
            <a:ext cx="1101600" cy="1974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10"/>
          <p:cNvSpPr/>
          <p:nvPr/>
        </p:nvSpPr>
        <p:spPr>
          <a:xfrm>
            <a:off x="42450" y="4363175"/>
            <a:ext cx="4044300" cy="10026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  ㄘㄩvvㄖㄩ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3" name="Google Shape;963;p10"/>
          <p:cNvCxnSpPr>
            <a:stCxn id="961" idx="6"/>
          </p:cNvCxnSpPr>
          <p:nvPr/>
        </p:nvCxnSpPr>
        <p:spPr>
          <a:xfrm flipH="1" rot="10800000">
            <a:off x="1101600" y="3943350"/>
            <a:ext cx="3396300" cy="252900"/>
          </a:xfrm>
          <a:prstGeom prst="straightConnector1">
            <a:avLst/>
          </a:prstGeom>
          <a:noFill/>
          <a:ln cap="flat" cmpd="sng" w="19050">
            <a:solidFill>
              <a:srgbClr val="FF006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64" name="Google Shape;964;p10"/>
          <p:cNvCxnSpPr/>
          <p:nvPr/>
        </p:nvCxnSpPr>
        <p:spPr>
          <a:xfrm>
            <a:off x="2693100" y="5018875"/>
            <a:ext cx="1837800" cy="81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g1d2b10e1919_0_0"/>
          <p:cNvGrpSpPr/>
          <p:nvPr/>
        </p:nvGrpSpPr>
        <p:grpSpPr>
          <a:xfrm rot="5400000">
            <a:off x="2051369" y="-1149644"/>
            <a:ext cx="5105005" cy="8013609"/>
            <a:chOff x="4912961" y="-1284870"/>
            <a:chExt cx="8460400" cy="12856745"/>
          </a:xfrm>
        </p:grpSpPr>
        <p:sp>
          <p:nvSpPr>
            <p:cNvPr id="970" name="Google Shape;970;g1d2b10e1919_0_0"/>
            <p:cNvSpPr/>
            <p:nvPr/>
          </p:nvSpPr>
          <p:spPr>
            <a:xfrm>
              <a:off x="4912961" y="-1284870"/>
              <a:ext cx="8460400" cy="12856745"/>
            </a:xfrm>
            <a:custGeom>
              <a:rect b="b" l="l" r="r" t="t"/>
              <a:pathLst>
                <a:path extrusionOk="0" h="12856745" w="846040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g1d2b10e1919_0_0"/>
            <p:cNvSpPr/>
            <p:nvPr/>
          </p:nvSpPr>
          <p:spPr>
            <a:xfrm>
              <a:off x="5270554" y="-887966"/>
              <a:ext cx="7734236" cy="12062901"/>
            </a:xfrm>
            <a:custGeom>
              <a:rect b="b" l="l" r="r" t="t"/>
              <a:pathLst>
                <a:path extrusionOk="0" h="12062901" w="7734236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g1d2b10e1919_0_0"/>
            <p:cNvSpPr/>
            <p:nvPr/>
          </p:nvSpPr>
          <p:spPr>
            <a:xfrm>
              <a:off x="5274866" y="-892267"/>
              <a:ext cx="7718985" cy="12067386"/>
            </a:xfrm>
            <a:custGeom>
              <a:rect b="b" l="l" r="r" t="t"/>
              <a:pathLst>
                <a:path extrusionOk="0" h="12067386" w="7718985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3" name="Google Shape;973;g1d2b10e1919_0_0"/>
          <p:cNvSpPr txBox="1"/>
          <p:nvPr/>
        </p:nvSpPr>
        <p:spPr>
          <a:xfrm>
            <a:off x="1534597" y="4012300"/>
            <a:ext cx="4540200" cy="83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1155CC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Visit the TCU Linktree(information)</a:t>
            </a:r>
            <a:endParaRPr b="1" i="0" sz="2100" u="none" cap="none" strike="noStrike">
              <a:solidFill>
                <a:srgbClr val="1155CC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1155CC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Scan the Qrcode</a:t>
            </a:r>
            <a:endParaRPr b="1" i="0" sz="2100" u="none" cap="none" strike="noStrike">
              <a:solidFill>
                <a:srgbClr val="1155CC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g1d2b10e1919_0_0"/>
          <p:cNvSpPr txBox="1"/>
          <p:nvPr/>
        </p:nvSpPr>
        <p:spPr>
          <a:xfrm>
            <a:off x="4902200" y="557400"/>
            <a:ext cx="32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B54D13"/>
                </a:solidFill>
                <a:latin typeface="Nunito"/>
                <a:ea typeface="Nunito"/>
                <a:cs typeface="Nunito"/>
                <a:sym typeface="Nunito"/>
              </a:rPr>
              <a:t>Email: tcuoia@gms.tcu.edu.tw</a:t>
            </a:r>
            <a:endParaRPr b="1" i="0" sz="1700" u="none" cap="none" strike="noStrike">
              <a:solidFill>
                <a:srgbClr val="B54D1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5" name="Google Shape;975;g1d2b10e1919_0_0"/>
          <p:cNvSpPr txBox="1"/>
          <p:nvPr>
            <p:ph idx="12" type="sldNum"/>
          </p:nvPr>
        </p:nvSpPr>
        <p:spPr>
          <a:xfrm>
            <a:off x="8480583" y="527761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76" name="Google Shape;976;g1d2b10e1919_0_0"/>
          <p:cNvCxnSpPr/>
          <p:nvPr/>
        </p:nvCxnSpPr>
        <p:spPr>
          <a:xfrm flipH="1" rot="10800000">
            <a:off x="5283675" y="4051600"/>
            <a:ext cx="1119900" cy="752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0578A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977" name="Google Shape;977;g1d2b10e191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575" y="3210775"/>
            <a:ext cx="1645650" cy="164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g1d2b10e1919_0_0"/>
          <p:cNvSpPr txBox="1"/>
          <p:nvPr/>
        </p:nvSpPr>
        <p:spPr>
          <a:xfrm>
            <a:off x="1461700" y="1687750"/>
            <a:ext cx="66138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700" u="none" cap="none" strike="noStrike">
                <a:solidFill>
                  <a:srgbClr val="1155CC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b="1" i="0" lang="en-US" sz="6600" u="none" cap="none" strike="noStrike">
                <a:solidFill>
                  <a:srgbClr val="1155CC"/>
                </a:solidFill>
                <a:latin typeface="Fredoka One"/>
                <a:ea typeface="Fredoka One"/>
                <a:cs typeface="Fredoka One"/>
                <a:sym typeface="Fredoka One"/>
              </a:rPr>
              <a:t>Thank you !</a:t>
            </a:r>
            <a:endParaRPr b="1" i="0" sz="14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155CC"/>
                </a:solidFill>
                <a:latin typeface="Fredoka One"/>
                <a:ea typeface="Fredoka One"/>
                <a:cs typeface="Fredoka One"/>
                <a:sym typeface="Fredoka One"/>
              </a:rPr>
              <a:t>-TCU OIA-</a:t>
            </a:r>
            <a:endParaRPr b="1" i="0" sz="4700" u="none" cap="none" strike="noStrike">
              <a:solidFill>
                <a:srgbClr val="1155CC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descr="Tzu Chi University - Virtual 2021 Taiwan Education Fair" id="979" name="Google Shape;979;g1d2b10e191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825" y="1794088"/>
            <a:ext cx="1295725" cy="12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d and Pink Cute Illustrative Scrapbook Influencer Social Media Creative Presentation templat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N'Chinfinite</dc:creator>
</cp:coreProperties>
</file>